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4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6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7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8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  <p:sldMasterId id="2147483661" r:id="rId5"/>
    <p:sldMasterId id="2147483724" r:id="rId6"/>
    <p:sldMasterId id="2147483819" r:id="rId7"/>
    <p:sldMasterId id="2147483985" r:id="rId8"/>
    <p:sldMasterId id="2147483996" r:id="rId9"/>
    <p:sldMasterId id="2147484007" r:id="rId10"/>
    <p:sldMasterId id="2147484020" r:id="rId11"/>
    <p:sldMasterId id="2147484034" r:id="rId12"/>
  </p:sldMasterIdLst>
  <p:notesMasterIdLst>
    <p:notesMasterId r:id="rId32"/>
  </p:notesMasterIdLst>
  <p:sldIdLst>
    <p:sldId id="259" r:id="rId13"/>
    <p:sldId id="849" r:id="rId14"/>
    <p:sldId id="357" r:id="rId15"/>
    <p:sldId id="848" r:id="rId16"/>
    <p:sldId id="307" r:id="rId17"/>
    <p:sldId id="2147476694" r:id="rId18"/>
    <p:sldId id="2147476695" r:id="rId19"/>
    <p:sldId id="2147476696" r:id="rId20"/>
    <p:sldId id="2147476711" r:id="rId21"/>
    <p:sldId id="2147476697" r:id="rId22"/>
    <p:sldId id="2147476698" r:id="rId23"/>
    <p:sldId id="2147476699" r:id="rId24"/>
    <p:sldId id="2147476700" r:id="rId25"/>
    <p:sldId id="2147476713" r:id="rId26"/>
    <p:sldId id="2147476701" r:id="rId27"/>
    <p:sldId id="2147476702" r:id="rId28"/>
    <p:sldId id="2147476703" r:id="rId29"/>
    <p:sldId id="851" r:id="rId30"/>
    <p:sldId id="278" r:id="rId31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33"/>
    </p:embeddedFont>
    <p:embeddedFont>
      <p:font typeface="Arial Black" panose="020B0A04020102020204" pitchFamily="34" charset="0"/>
      <p:bold r:id="rId34"/>
    </p:embeddedFont>
    <p:embeddedFont>
      <p:font typeface="Avenir" panose="020B0503020203020204" pitchFamily="34" charset="0"/>
      <p:regular r:id="rId35"/>
      <p:italic r:id="rId36"/>
    </p:embeddedFont>
    <p:embeddedFont>
      <p:font typeface="Avenir Black" panose="020B0803020203020204" pitchFamily="34" charset="0"/>
      <p:bold r:id="rId37"/>
    </p:embeddedFont>
    <p:embeddedFont>
      <p:font typeface="Avenir Book" panose="02000503020000020003" pitchFamily="2" charset="0"/>
      <p:regular r:id="rId38"/>
      <p:italic r:id="rId39"/>
    </p:embeddedFont>
    <p:embeddedFont>
      <p:font typeface="Avenir Heavy" panose="020B0703020203020204" pitchFamily="34" charset="0"/>
      <p:bold r:id="rId40"/>
      <p:boldItalic r:id="rId41"/>
    </p:embeddedFont>
    <p:embeddedFont>
      <p:font typeface="Avenir Roman" panose="020B0503020203020204" pitchFamily="34" charset="0"/>
      <p:regular r:id="rId42"/>
    </p:embeddedFont>
    <p:embeddedFont>
      <p:font typeface="Chivo" panose="020B0604020202020204" charset="0"/>
      <p:regular r:id="rId43"/>
      <p:bold r:id="rId44"/>
      <p:italic r:id="rId45"/>
      <p:boldItalic r:id="rId46"/>
    </p:embeddedFont>
    <p:embeddedFont>
      <p:font typeface="Franklin Gothic Medium" panose="020B0603020102020204" pitchFamily="34" charset="0"/>
      <p:regular r:id="rId47"/>
      <p:italic r:id="rId48"/>
    </p:embeddedFont>
    <p:embeddedFont>
      <p:font typeface="Roboto Slab" pitchFamily="2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763925-934A-4093-DE14-525ADE1DF60D}" name="Sureka Sumanasooriya" initials="SS" userId="S::Sureka.Sumanasooriya@concrete.org::bc14e4dc-b98e-436f-a797-9a84ded3b49e" providerId="AD"/>
  <p188:author id="{6AB57A5C-6F38-AE5E-4EE8-2B53DDD73127}" name="Ron Burg" initials="RB" userId="S::ron.burg@concrete.org::bf2ce58f-3cf9-409c-8898-61ca02a82f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019"/>
    <a:srgbClr val="0E4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B1674-AE03-40A2-AED6-B9DB46759DD2}" v="22" dt="2025-02-18T19:23:28.653"/>
  </p1510:revLst>
</p1510:revInfo>
</file>

<file path=ppt/tableStyles.xml><?xml version="1.0" encoding="utf-8"?>
<a:tblStyleLst xmlns:a="http://schemas.openxmlformats.org/drawingml/2006/main" def="{2EE3C9FA-EBAD-4885-90D2-0F3138BC2D0D}">
  <a:tblStyle styleId="{2EE3C9FA-EBAD-4885-90D2-0F3138BC2D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9DB0D9-0BB1-4054-9C9A-B231B8B04CD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124" autoAdjust="0"/>
  </p:normalViewPr>
  <p:slideViewPr>
    <p:cSldViewPr snapToGrid="0">
      <p:cViewPr varScale="1">
        <p:scale>
          <a:sx n="72" d="100"/>
          <a:sy n="72" d="100"/>
        </p:scale>
        <p:origin x="112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7.fntdata"/><Relationship Id="rId21" Type="http://schemas.openxmlformats.org/officeDocument/2006/relationships/slide" Target="slides/slide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font" Target="fonts/font12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ri Mytko" userId="40872efb-1980-4ff4-880a-1feae40e105c" providerId="ADAL" clId="{E59B1674-AE03-40A2-AED6-B9DB46759DD2}"/>
    <pc:docChg chg="undo custSel addSld delSld modSld sldOrd delMainMaster">
      <pc:chgData name="Yuri Mytko" userId="40872efb-1980-4ff4-880a-1feae40e105c" providerId="ADAL" clId="{E59B1674-AE03-40A2-AED6-B9DB46759DD2}" dt="2025-02-18T20:33:12.604" v="467" actId="1076"/>
      <pc:docMkLst>
        <pc:docMk/>
      </pc:docMkLst>
      <pc:sldChg chg="modSp mod">
        <pc:chgData name="Yuri Mytko" userId="40872efb-1980-4ff4-880a-1feae40e105c" providerId="ADAL" clId="{E59B1674-AE03-40A2-AED6-B9DB46759DD2}" dt="2025-02-14T13:30:26.833" v="121" actId="20577"/>
        <pc:sldMkLst>
          <pc:docMk/>
          <pc:sldMk cId="0" sldId="259"/>
        </pc:sldMkLst>
        <pc:spChg chg="mod">
          <ac:chgData name="Yuri Mytko" userId="40872efb-1980-4ff4-880a-1feae40e105c" providerId="ADAL" clId="{E59B1674-AE03-40A2-AED6-B9DB46759DD2}" dt="2025-02-14T13:30:26.833" v="121" actId="20577"/>
          <ac:spMkLst>
            <pc:docMk/>
            <pc:sldMk cId="0" sldId="259"/>
            <ac:spMk id="7" creationId="{695A1F20-6F3E-DF10-D139-D87A4BBB1AFC}"/>
          </ac:spMkLst>
        </pc:spChg>
        <pc:spChg chg="mod">
          <ac:chgData name="Yuri Mytko" userId="40872efb-1980-4ff4-880a-1feae40e105c" providerId="ADAL" clId="{E59B1674-AE03-40A2-AED6-B9DB46759DD2}" dt="2025-02-14T13:30:17.042" v="104" actId="1076"/>
          <ac:spMkLst>
            <pc:docMk/>
            <pc:sldMk cId="0" sldId="259"/>
            <ac:spMk id="162" creationId="{00000000-0000-0000-0000-000000000000}"/>
          </ac:spMkLst>
        </pc:spChg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0" sldId="275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3555893749" sldId="297"/>
        </pc:sldMkLst>
      </pc:sldChg>
      <pc:sldChg chg="modSp mod">
        <pc:chgData name="Yuri Mytko" userId="40872efb-1980-4ff4-880a-1feae40e105c" providerId="ADAL" clId="{E59B1674-AE03-40A2-AED6-B9DB46759DD2}" dt="2025-02-14T21:02:39.744" v="315" actId="6549"/>
        <pc:sldMkLst>
          <pc:docMk/>
          <pc:sldMk cId="1487427392" sldId="307"/>
        </pc:sldMkLst>
        <pc:spChg chg="mod">
          <ac:chgData name="Yuri Mytko" userId="40872efb-1980-4ff4-880a-1feae40e105c" providerId="ADAL" clId="{E59B1674-AE03-40A2-AED6-B9DB46759DD2}" dt="2025-02-14T21:02:39.744" v="315" actId="6549"/>
          <ac:spMkLst>
            <pc:docMk/>
            <pc:sldMk cId="1487427392" sldId="307"/>
            <ac:spMk id="6" creationId="{D2E5308B-2F49-0A3B-0BEF-839BC9373D28}"/>
          </ac:spMkLst>
        </pc:spChg>
        <pc:picChg chg="mod">
          <ac:chgData name="Yuri Mytko" userId="40872efb-1980-4ff4-880a-1feae40e105c" providerId="ADAL" clId="{E59B1674-AE03-40A2-AED6-B9DB46759DD2}" dt="2025-02-14T13:25:56.556" v="0" actId="14826"/>
          <ac:picMkLst>
            <pc:docMk/>
            <pc:sldMk cId="1487427392" sldId="307"/>
            <ac:picMk id="5" creationId="{89E3CAD6-DE7F-2160-51D4-EB94F61FF2C1}"/>
          </ac:picMkLst>
        </pc:picChg>
      </pc:sldChg>
      <pc:sldChg chg="del">
        <pc:chgData name="Yuri Mytko" userId="40872efb-1980-4ff4-880a-1feae40e105c" providerId="ADAL" clId="{E59B1674-AE03-40A2-AED6-B9DB46759DD2}" dt="2025-02-14T13:59:36.751" v="126" actId="47"/>
        <pc:sldMkLst>
          <pc:docMk/>
          <pc:sldMk cId="952307286" sldId="379"/>
        </pc:sldMkLst>
      </pc:sldChg>
      <pc:sldChg chg="del">
        <pc:chgData name="Yuri Mytko" userId="40872efb-1980-4ff4-880a-1feae40e105c" providerId="ADAL" clId="{E59B1674-AE03-40A2-AED6-B9DB46759DD2}" dt="2025-02-14T13:59:43.332" v="127" actId="47"/>
        <pc:sldMkLst>
          <pc:docMk/>
          <pc:sldMk cId="3342971722" sldId="509"/>
        </pc:sldMkLst>
      </pc:sldChg>
      <pc:sldChg chg="del">
        <pc:chgData name="Yuri Mytko" userId="40872efb-1980-4ff4-880a-1feae40e105c" providerId="ADAL" clId="{E59B1674-AE03-40A2-AED6-B9DB46759DD2}" dt="2025-02-14T13:59:36.751" v="126" actId="47"/>
        <pc:sldMkLst>
          <pc:docMk/>
          <pc:sldMk cId="4291835778" sldId="843"/>
        </pc:sldMkLst>
      </pc:sldChg>
      <pc:sldChg chg="del">
        <pc:chgData name="Yuri Mytko" userId="40872efb-1980-4ff4-880a-1feae40e105c" providerId="ADAL" clId="{E59B1674-AE03-40A2-AED6-B9DB46759DD2}" dt="2025-02-14T13:59:45.371" v="128" actId="47"/>
        <pc:sldMkLst>
          <pc:docMk/>
          <pc:sldMk cId="3116699768" sldId="844"/>
        </pc:sldMkLst>
      </pc:sldChg>
      <pc:sldChg chg="addSp modSp mod ord">
        <pc:chgData name="Yuri Mytko" userId="40872efb-1980-4ff4-880a-1feae40e105c" providerId="ADAL" clId="{E59B1674-AE03-40A2-AED6-B9DB46759DD2}" dt="2025-02-18T20:33:12.604" v="467" actId="1076"/>
        <pc:sldMkLst>
          <pc:docMk/>
          <pc:sldMk cId="426314436" sldId="848"/>
        </pc:sldMkLst>
        <pc:spChg chg="add mod">
          <ac:chgData name="Yuri Mytko" userId="40872efb-1980-4ff4-880a-1feae40e105c" providerId="ADAL" clId="{E59B1674-AE03-40A2-AED6-B9DB46759DD2}" dt="2025-02-18T20:33:12.604" v="467" actId="1076"/>
          <ac:spMkLst>
            <pc:docMk/>
            <pc:sldMk cId="426314436" sldId="848"/>
            <ac:spMk id="2" creationId="{80FAED1E-6418-EA9A-E792-51111BF4E33A}"/>
          </ac:spMkLst>
        </pc:spChg>
        <pc:spChg chg="add mod">
          <ac:chgData name="Yuri Mytko" userId="40872efb-1980-4ff4-880a-1feae40e105c" providerId="ADAL" clId="{E59B1674-AE03-40A2-AED6-B9DB46759DD2}" dt="2025-02-18T20:33:02.018" v="466" actId="1076"/>
          <ac:spMkLst>
            <pc:docMk/>
            <pc:sldMk cId="426314436" sldId="848"/>
            <ac:spMk id="3" creationId="{2511AC58-ED53-D044-AF2E-1E4475889623}"/>
          </ac:spMkLst>
        </pc:spChg>
        <pc:spChg chg="mod">
          <ac:chgData name="Yuri Mytko" userId="40872efb-1980-4ff4-880a-1feae40e105c" providerId="ADAL" clId="{E59B1674-AE03-40A2-AED6-B9DB46759DD2}" dt="2025-02-14T14:00:59.614" v="143" actId="14100"/>
          <ac:spMkLst>
            <pc:docMk/>
            <pc:sldMk cId="426314436" sldId="848"/>
            <ac:spMk id="4" creationId="{A662FFAE-98DB-74C2-A091-797AB9BD4ADC}"/>
          </ac:spMkLst>
        </pc:spChg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2048097989" sldId="2427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0" sldId="2433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0" sldId="2441"/>
        </pc:sldMkLst>
      </pc:sldChg>
      <pc:sldChg chg="del modNotes">
        <pc:chgData name="Yuri Mytko" userId="40872efb-1980-4ff4-880a-1feae40e105c" providerId="ADAL" clId="{E59B1674-AE03-40A2-AED6-B9DB46759DD2}" dt="2025-02-14T13:32:18.622" v="125"/>
        <pc:sldMkLst>
          <pc:docMk/>
          <pc:sldMk cId="1439657272" sldId="2445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1633487210" sldId="2448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3456159145" sldId="2522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2415397474" sldId="2147476684"/>
        </pc:sldMkLst>
      </pc:sldChg>
      <pc:sldChg chg="del">
        <pc:chgData name="Yuri Mytko" userId="40872efb-1980-4ff4-880a-1feae40e105c" providerId="ADAL" clId="{E59B1674-AE03-40A2-AED6-B9DB46759DD2}" dt="2025-02-14T13:32:18.622" v="125"/>
        <pc:sldMkLst>
          <pc:docMk/>
          <pc:sldMk cId="2978094022" sldId="2147476693"/>
        </pc:sldMkLst>
      </pc:sldChg>
      <pc:sldChg chg="add del">
        <pc:chgData name="Yuri Mytko" userId="40872efb-1980-4ff4-880a-1feae40e105c" providerId="ADAL" clId="{E59B1674-AE03-40A2-AED6-B9DB46759DD2}" dt="2025-02-14T13:32:16.890" v="124"/>
        <pc:sldMkLst>
          <pc:docMk/>
          <pc:sldMk cId="991353394" sldId="2147476694"/>
        </pc:sldMkLst>
      </pc:sldChg>
      <pc:sldChg chg="ord modNotes">
        <pc:chgData name="Yuri Mytko" userId="40872efb-1980-4ff4-880a-1feae40e105c" providerId="ADAL" clId="{E59B1674-AE03-40A2-AED6-B9DB46759DD2}" dt="2025-02-18T19:22:21.441" v="327"/>
        <pc:sldMkLst>
          <pc:docMk/>
          <pc:sldMk cId="3621690491" sldId="2147476711"/>
        </pc:sldMkLst>
      </pc:sldChg>
      <pc:sldChg chg="add ord">
        <pc:chgData name="Yuri Mytko" userId="40872efb-1980-4ff4-880a-1feae40e105c" providerId="ADAL" clId="{E59B1674-AE03-40A2-AED6-B9DB46759DD2}" dt="2025-02-18T19:22:33.563" v="329"/>
        <pc:sldMkLst>
          <pc:docMk/>
          <pc:sldMk cId="1037766293" sldId="2147476713"/>
        </pc:sldMkLst>
      </pc:sldChg>
      <pc:sldChg chg="new del">
        <pc:chgData name="Yuri Mytko" userId="40872efb-1980-4ff4-880a-1feae40e105c" providerId="ADAL" clId="{E59B1674-AE03-40A2-AED6-B9DB46759DD2}" dt="2025-02-18T19:22:10.533" v="325" actId="47"/>
        <pc:sldMkLst>
          <pc:docMk/>
          <pc:sldMk cId="1995126655" sldId="2147476714"/>
        </pc:sldMkLst>
      </pc:sldChg>
      <pc:sldMasterChg chg="delSldLayout">
        <pc:chgData name="Yuri Mytko" userId="40872efb-1980-4ff4-880a-1feae40e105c" providerId="ADAL" clId="{E59B1674-AE03-40A2-AED6-B9DB46759DD2}" dt="2025-02-14T13:59:36.751" v="126" actId="47"/>
        <pc:sldMasterMkLst>
          <pc:docMk/>
          <pc:sldMasterMk cId="0" sldId="2147483659"/>
        </pc:sldMasterMkLst>
        <pc:sldLayoutChg chg="del">
          <pc:chgData name="Yuri Mytko" userId="40872efb-1980-4ff4-880a-1feae40e105c" providerId="ADAL" clId="{E59B1674-AE03-40A2-AED6-B9DB46759DD2}" dt="2025-02-14T13:59:36.751" v="126" actId="47"/>
          <pc:sldLayoutMkLst>
            <pc:docMk/>
            <pc:sldMasterMk cId="0" sldId="2147483659"/>
            <pc:sldLayoutMk cId="1130299639" sldId="2147483722"/>
          </pc:sldLayoutMkLst>
        </pc:sldLayoutChg>
      </pc:sldMasterChg>
      <pc:sldMasterChg chg="del delSldLayout">
        <pc:chgData name="Yuri Mytko" userId="40872efb-1980-4ff4-880a-1feae40e105c" providerId="ADAL" clId="{E59B1674-AE03-40A2-AED6-B9DB46759DD2}" dt="2025-02-14T13:59:36.751" v="126" actId="47"/>
        <pc:sldMasterMkLst>
          <pc:docMk/>
          <pc:sldMasterMk cId="454065978" sldId="2147483705"/>
        </pc:sldMasterMkLst>
        <pc:sldLayoutChg chg="del">
          <pc:chgData name="Yuri Mytko" userId="40872efb-1980-4ff4-880a-1feae40e105c" providerId="ADAL" clId="{E59B1674-AE03-40A2-AED6-B9DB46759DD2}" dt="2025-02-14T13:59:36.751" v="126" actId="47"/>
          <pc:sldLayoutMkLst>
            <pc:docMk/>
            <pc:sldMasterMk cId="454065978" sldId="2147483705"/>
            <pc:sldLayoutMk cId="1019996428" sldId="2147483706"/>
          </pc:sldLayoutMkLst>
        </pc:sldLayoutChg>
        <pc:sldLayoutChg chg="del">
          <pc:chgData name="Yuri Mytko" userId="40872efb-1980-4ff4-880a-1feae40e105c" providerId="ADAL" clId="{E59B1674-AE03-40A2-AED6-B9DB46759DD2}" dt="2025-02-14T13:59:36.751" v="126" actId="47"/>
          <pc:sldLayoutMkLst>
            <pc:docMk/>
            <pc:sldMasterMk cId="454065978" sldId="2147483705"/>
            <pc:sldLayoutMk cId="208567013" sldId="2147483707"/>
          </pc:sldLayoutMkLst>
        </pc:sldLayoutChg>
        <pc:sldLayoutChg chg="del">
          <pc:chgData name="Yuri Mytko" userId="40872efb-1980-4ff4-880a-1feae40e105c" providerId="ADAL" clId="{E59B1674-AE03-40A2-AED6-B9DB46759DD2}" dt="2025-02-14T13:59:36.751" v="126" actId="47"/>
          <pc:sldLayoutMkLst>
            <pc:docMk/>
            <pc:sldMasterMk cId="454065978" sldId="2147483705"/>
            <pc:sldLayoutMk cId="3751944679" sldId="2147483708"/>
          </pc:sldLayoutMkLst>
        </pc:sldLayoutChg>
        <pc:sldLayoutChg chg="del">
          <pc:chgData name="Yuri Mytko" userId="40872efb-1980-4ff4-880a-1feae40e105c" providerId="ADAL" clId="{E59B1674-AE03-40A2-AED6-B9DB46759DD2}" dt="2025-02-14T13:59:36.751" v="126" actId="47"/>
          <pc:sldLayoutMkLst>
            <pc:docMk/>
            <pc:sldMasterMk cId="454065978" sldId="2147483705"/>
            <pc:sldLayoutMk cId="2488404625" sldId="2147483709"/>
          </pc:sldLayoutMkLst>
        </pc:sldLayoutChg>
        <pc:sldLayoutChg chg="del">
          <pc:chgData name="Yuri Mytko" userId="40872efb-1980-4ff4-880a-1feae40e105c" providerId="ADAL" clId="{E59B1674-AE03-40A2-AED6-B9DB46759DD2}" dt="2025-02-14T13:59:36.751" v="126" actId="47"/>
          <pc:sldLayoutMkLst>
            <pc:docMk/>
            <pc:sldMasterMk cId="454065978" sldId="2147483705"/>
            <pc:sldLayoutMk cId="614769658" sldId="21474837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609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4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FA97D-00F4-DF5A-E972-13B7B3A2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64739-7023-5739-215C-B1F3D4F23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05DD1-71D7-6256-BDDE-598614111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 iron slag</a:t>
            </a:r>
          </a:p>
          <a:p>
            <a:r>
              <a:rPr lang="en-CA" dirty="0"/>
              <a:t>Coming from steelmaking processes, mostly useless</a:t>
            </a:r>
          </a:p>
          <a:p>
            <a:r>
              <a:rPr lang="en-CA" dirty="0"/>
              <a:t>Does not react with water but with CO2</a:t>
            </a:r>
          </a:p>
          <a:p>
            <a:r>
              <a:rPr lang="en-CA" dirty="0"/>
              <a:t>Most of the cost comes from transporting and grinding it</a:t>
            </a:r>
          </a:p>
          <a:p>
            <a:r>
              <a:rPr lang="en-CA" dirty="0"/>
              <a:t>As cement gets more expensive, SS more competitive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B151C-7166-92D8-F94F-EDEEF7D42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C77AB-CCF2-7B4F-AF38-B33259DD3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5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39CD4-8808-E333-85A1-91F256102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8F63E-4E37-B914-5EF0-A92C9D86F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D1ADD-46E6-FF96-792D-425E63539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00B0A-FBB6-1CF2-A4EC-89BCE918F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81CFE-7912-4D10-878A-5CACDE1285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35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5B23-6B3C-3970-AF24-71A92C725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8AD510-DF17-15A3-D5CD-4F2FB0611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6C089-2B57-3B89-B597-A727E6007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69375-B238-BD26-B4C1-9E6E5CBE2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81CFE-7912-4D10-878A-5CACDE1285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0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BC05A-9538-5D32-4314-51C5502B1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8A28C615-C41D-0DD5-7747-23C7A35BEB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BFB00164-8086-2D76-BD8A-26CF966820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7189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cc2fa65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cc2fa65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4.emf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4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4.emf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8.emf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4.emf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4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4.emf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8.emf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8.emf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 hasCustomPrompt="1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r>
              <a:rPr lang="en-US">
                <a:latin typeface="Franklin Gothic Medium" panose="020B0603020102020204" pitchFamily="34" charset="0"/>
              </a:rPr>
              <a:t>Title</a:t>
            </a: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EB7FAB-DAFC-E075-D55F-FF308282E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679" y="3350865"/>
            <a:ext cx="2828563" cy="16544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 userDrawn="1"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13A36-B3C1-95F5-5DFA-63289D4B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69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04619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19903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6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22270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7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01819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8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18825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9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56626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0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31791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64918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22981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2651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 userDrawn="1"/>
        </p:nvGrpSpPr>
        <p:grpSpPr>
          <a:xfrm flipH="1"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82296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13A36-B3C1-95F5-5DFA-63289D4B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98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_1_1_1_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89852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70585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_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4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841671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_1_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0012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97247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62865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22648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62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4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Google Shape;65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74255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94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9618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71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93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0053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1"/>
          <p:cNvGrpSpPr/>
          <p:nvPr userDrawn="1"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17" name="Google Shape;117;p11"/>
            <p:cNvSpPr/>
            <p:nvPr/>
          </p:nvSpPr>
          <p:spPr>
            <a:xfrm>
              <a:off x="2973586" y="0"/>
              <a:ext cx="2856819" cy="1607343"/>
            </a:xfrm>
            <a:custGeom>
              <a:avLst/>
              <a:gdLst/>
              <a:ahLst/>
              <a:cxnLst/>
              <a:rect l="l" t="t" r="r" b="b"/>
              <a:pathLst>
                <a:path w="2856819" h="1607343" extrusionOk="0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2973586" y="278850"/>
              <a:ext cx="319904" cy="223242"/>
            </a:xfrm>
            <a:custGeom>
              <a:avLst/>
              <a:gdLst/>
              <a:ahLst/>
              <a:cxnLst/>
              <a:rect l="l" t="t" r="r" b="b"/>
              <a:pathLst>
                <a:path w="319904" h="223242" extrusionOk="0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446633" y="0"/>
              <a:ext cx="1380795" cy="242589"/>
            </a:xfrm>
            <a:custGeom>
              <a:avLst/>
              <a:gdLst/>
              <a:ahLst/>
              <a:cxnLst/>
              <a:rect l="l" t="t" r="r" b="b"/>
              <a:pathLst>
                <a:path w="1380795" h="242589" extrusionOk="0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2973586" y="131406"/>
              <a:ext cx="202358" cy="202406"/>
            </a:xfrm>
            <a:custGeom>
              <a:avLst/>
              <a:gdLst/>
              <a:ahLst/>
              <a:cxnLst/>
              <a:rect l="l" t="t" r="r" b="b"/>
              <a:pathLst>
                <a:path w="202358" h="202406" extrusionOk="0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669936" y="0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60A141-D28E-44F4-F1EE-E40810C75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  <p:sp>
        <p:nvSpPr>
          <p:cNvPr id="10" name="Google Shape;91;p8">
            <a:extLst>
              <a:ext uri="{FF2B5EF4-FFF2-40B4-BE49-F238E27FC236}">
                <a16:creationId xmlns:a16="http://schemas.microsoft.com/office/drawing/2014/main" id="{07CB3C4E-7D46-9AE9-CC97-9084CA7A8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92;p8">
            <a:extLst>
              <a:ext uri="{FF2B5EF4-FFF2-40B4-BE49-F238E27FC236}">
                <a16:creationId xmlns:a16="http://schemas.microsoft.com/office/drawing/2014/main" id="{D9FBEFC5-111B-F846-C2FC-3DDA0D1330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12" name="Google Shape;93;p8">
            <a:extLst>
              <a:ext uri="{FF2B5EF4-FFF2-40B4-BE49-F238E27FC236}">
                <a16:creationId xmlns:a16="http://schemas.microsoft.com/office/drawing/2014/main" id="{A6B73FF2-803C-AA01-A44A-E4485CE865D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13" name="Google Shape;94;p8">
            <a:extLst>
              <a:ext uri="{FF2B5EF4-FFF2-40B4-BE49-F238E27FC236}">
                <a16:creationId xmlns:a16="http://schemas.microsoft.com/office/drawing/2014/main" id="{C7201E89-04F3-CFC6-6392-36A6050C996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0503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76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06252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tex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SzPts val="1200"/>
              <a:defRPr sz="1200"/>
            </a:lvl1pPr>
            <a:lvl2pPr marL="914378" indent="-304793">
              <a:buSzPts val="1200"/>
              <a:defRPr sz="1200"/>
            </a:lvl2pPr>
            <a:lvl3pPr marL="1371566" indent="-304793">
              <a:buSzPts val="1200"/>
              <a:defRPr sz="1200"/>
            </a:lvl3pPr>
            <a:lvl4pPr marL="1828754" indent="-304793">
              <a:buSzPts val="1200"/>
              <a:defRPr sz="1200"/>
            </a:lvl4pPr>
            <a:lvl5pPr marL="2285943" indent="-304793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41005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point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44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40689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point 1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48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83169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67751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91911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16954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and descri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62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4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Google Shape;65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>
            <a:lvl1pPr marL="342892" indent="-257169">
              <a:buClr>
                <a:srgbClr val="455954"/>
              </a:buClr>
              <a:defRPr>
                <a:solidFill>
                  <a:srgbClr val="455954"/>
                </a:solidFill>
              </a:defRPr>
            </a:lvl1pPr>
          </a:lstStyle>
          <a:p>
            <a:pPr marL="457189" indent="-342892"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26225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87" indent="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90120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71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93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2763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 userDrawn="1"/>
        </p:nvGrpSpPr>
        <p:grpSpPr>
          <a:xfrm>
            <a:off x="-120" y="-108"/>
            <a:ext cx="9143821" cy="2148812"/>
            <a:chOff x="2973586" y="2777133"/>
            <a:chExt cx="2856819" cy="671357"/>
          </a:xfrm>
        </p:grpSpPr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 userDrawn="1"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4EB0764-F0D4-9554-DEBB-DE11A8FB7FC3}"/>
              </a:ext>
            </a:extLst>
          </p:cNvPr>
          <p:cNvSpPr/>
          <p:nvPr userDrawn="1"/>
        </p:nvSpPr>
        <p:spPr>
          <a:xfrm>
            <a:off x="0" y="600106"/>
            <a:ext cx="9143701" cy="4543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13A36-B3C1-95F5-5DFA-63289D4B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55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76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880342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54361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/>
            <a:lvl2pPr marL="1005065" indent="-408194"/>
            <a:lvl3pPr marL="1462241" indent="-408193"/>
            <a:lvl4pPr marL="1919418" indent="-408194"/>
            <a:lvl5pPr marL="2376595" indent="-40819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739132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 defTabSz="685783">
              <a:lnSpc>
                <a:spcPct val="90000"/>
              </a:lnSpc>
              <a:defRPr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08398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2912" indent="-20002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5807" indent="-240024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5624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48516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5787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1" cy="2139554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783">
              <a:lnSpc>
                <a:spcPct val="90000"/>
              </a:lnSpc>
              <a:defRPr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9"/>
            <a:ext cx="7886701" cy="11251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71156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2912" indent="-20002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5807" indent="-240024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5624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48516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00578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itle Text"/>
          <p:cNvSpPr txBox="1">
            <a:spLocks noGrp="1"/>
          </p:cNvSpPr>
          <p:nvPr>
            <p:ph type="title"/>
          </p:nvPr>
        </p:nvSpPr>
        <p:spPr>
          <a:xfrm>
            <a:off x="629842" y="273844"/>
            <a:ext cx="7886701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2" y="1260872"/>
            <a:ext cx="3868341" cy="617935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260872"/>
            <a:ext cx="3887392" cy="617935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514350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5206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342111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79390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C4AA-3BB5-4E0B-8702-7EE602A8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8809B-A24D-4DA5-9D94-BEF70C672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6FE1-3681-44F1-9CC1-BB84DCC3B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D44-C247-45C6-BF45-9E1D92185F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09631-438B-4399-9BC4-2DF6AB9A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A8C08-1F8E-42E8-8874-C7F3B1988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F113-8113-48FA-B6BB-34AA8FA3D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61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783">
              <a:lnSpc>
                <a:spcPct val="9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2" y="740569"/>
            <a:ext cx="4629151" cy="3655221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38829" indent="-195937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indent="-228594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2986" indent="-274313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45879" indent="-274313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514350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14927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783">
              <a:lnSpc>
                <a:spcPct val="9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2" y="740569"/>
            <a:ext cx="4629151" cy="3655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580998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 defTabSz="685783"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171446" indent="-171446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171446" indent="171446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2pPr>
            <a:lvl3pPr marL="171446" indent="514337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3pPr>
            <a:lvl4pPr marL="171446" indent="857228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4pPr>
            <a:lvl5pPr marL="171446" indent="1200120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22844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783">
              <a:defRPr sz="3300"/>
            </a:lvl1pPr>
          </a:lstStyle>
          <a:p>
            <a:r>
              <a:t>Title Text</a:t>
            </a:r>
          </a:p>
        </p:txBody>
      </p:sp>
      <p:sp>
        <p:nvSpPr>
          <p:cNvPr id="3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 defTabSz="685783">
              <a:buClrTx/>
              <a:buSzPts val="2100"/>
              <a:defRPr sz="2100">
                <a:solidFill>
                  <a:srgbClr val="000000"/>
                </a:solidFill>
              </a:defRPr>
            </a:lvl1pPr>
            <a:lvl2pPr marL="967269" indent="-370398" defTabSz="685783">
              <a:buClrTx/>
              <a:buSzPts val="2100"/>
              <a:defRPr sz="2100">
                <a:solidFill>
                  <a:srgbClr val="000000"/>
                </a:solidFill>
              </a:defRPr>
            </a:lvl2pPr>
            <a:lvl3pPr marL="1498525" indent="-444477" defTabSz="685783">
              <a:buClrTx/>
              <a:buSzPts val="2100"/>
              <a:defRPr sz="2100">
                <a:solidFill>
                  <a:srgbClr val="000000"/>
                </a:solidFill>
              </a:defRPr>
            </a:lvl3pPr>
            <a:lvl4pPr marL="2024083" indent="-512858" defTabSz="685783">
              <a:buClrTx/>
              <a:buSzPts val="2100"/>
              <a:defRPr sz="2100">
                <a:solidFill>
                  <a:srgbClr val="000000"/>
                </a:solidFill>
              </a:defRPr>
            </a:lvl4pPr>
            <a:lvl5pPr marL="2481260" indent="-512858" defTabSz="685783">
              <a:buClrTx/>
              <a:buSzPts val="2100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0899300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vironmental | Section 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4" descr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84"/>
            <a:ext cx="9144000" cy="514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2" descr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2" y="248311"/>
            <a:ext cx="2196971" cy="74668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traight Connector 5"/>
          <p:cNvSpPr/>
          <p:nvPr/>
        </p:nvSpPr>
        <p:spPr>
          <a:xfrm>
            <a:off x="337829" y="2205039"/>
            <a:ext cx="3093399" cy="1"/>
          </a:xfrm>
          <a:prstGeom prst="line">
            <a:avLst/>
          </a:prstGeom>
          <a:ln w="6350">
            <a:solidFill>
              <a:srgbClr val="2A6AAE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492586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85994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65876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/>
            <a:lvl2pPr marL="1005065" indent="-408194"/>
            <a:lvl3pPr marL="1462241" indent="-408193"/>
            <a:lvl4pPr marL="1919418" indent="-408194"/>
            <a:lvl5pPr marL="2376595" indent="-40819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155046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 point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44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392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308285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 point 1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8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5861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A6FE-9F56-40E5-BBA6-0B630FE2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87" y="420744"/>
            <a:ext cx="8071749" cy="753043"/>
          </a:xfrm>
        </p:spPr>
        <p:txBody>
          <a:bodyPr anchor="b">
            <a:normAutofit/>
          </a:bodyPr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1E879-9DF7-4DA7-85AC-CB56A8C09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86" y="1358153"/>
            <a:ext cx="7973780" cy="35375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31365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006BC-654D-4398-BB52-44965C9C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4923" y="4456906"/>
            <a:ext cx="2057400" cy="114851"/>
          </a:xfrm>
        </p:spPr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9EC83871-7464-427B-B6D7-A5E8F38202AB}" type="datetime1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3390-B4DE-4B11-A7FB-79925DE8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73001-7276-491C-9F48-01FA5E7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AF24F759-2890-4717-B1AF-E04CADEEA4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1986FB-BF6D-4B98-ACDD-AD2C255FA969}"/>
              </a:ext>
            </a:extLst>
          </p:cNvPr>
          <p:cNvCxnSpPr/>
          <p:nvPr userDrawn="1"/>
        </p:nvCxnSpPr>
        <p:spPr>
          <a:xfrm>
            <a:off x="697953" y="1230567"/>
            <a:ext cx="2804922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ED13A07-F0A8-43F7-B682-245A3F0AE53C}"/>
              </a:ext>
            </a:extLst>
          </p:cNvPr>
          <p:cNvCxnSpPr>
            <a:cxnSpLocks/>
          </p:cNvCxnSpPr>
          <p:nvPr userDrawn="1"/>
        </p:nvCxnSpPr>
        <p:spPr>
          <a:xfrm>
            <a:off x="379546" y="2578292"/>
            <a:ext cx="8415376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5626E3A0-4546-4CF6-A4F2-DEF7D1CD1FF9}"/>
              </a:ext>
            </a:extLst>
          </p:cNvPr>
          <p:cNvSpPr/>
          <p:nvPr userDrawn="1"/>
        </p:nvSpPr>
        <p:spPr>
          <a:xfrm>
            <a:off x="1069265" y="2105090"/>
            <a:ext cx="946404" cy="946404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E2518BE-4FE7-462F-896E-F7A1045CBC7F}"/>
              </a:ext>
            </a:extLst>
          </p:cNvPr>
          <p:cNvSpPr/>
          <p:nvPr userDrawn="1"/>
        </p:nvSpPr>
        <p:spPr>
          <a:xfrm>
            <a:off x="7114493" y="2105090"/>
            <a:ext cx="946404" cy="946404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13B079D-42A1-4B9D-A7F1-282A0DD6008D}"/>
              </a:ext>
            </a:extLst>
          </p:cNvPr>
          <p:cNvSpPr/>
          <p:nvPr userDrawn="1"/>
        </p:nvSpPr>
        <p:spPr>
          <a:xfrm>
            <a:off x="2585902" y="2105090"/>
            <a:ext cx="946404" cy="946404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265D1BF-A6B7-4058-A96A-F0F1C76D8517}"/>
              </a:ext>
            </a:extLst>
          </p:cNvPr>
          <p:cNvSpPr/>
          <p:nvPr userDrawn="1"/>
        </p:nvSpPr>
        <p:spPr>
          <a:xfrm>
            <a:off x="4095432" y="2105090"/>
            <a:ext cx="946404" cy="946404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A1987E3-E256-4CF7-9FE6-0446D4E40179}"/>
              </a:ext>
            </a:extLst>
          </p:cNvPr>
          <p:cNvSpPr/>
          <p:nvPr userDrawn="1"/>
        </p:nvSpPr>
        <p:spPr>
          <a:xfrm>
            <a:off x="5604962" y="2105090"/>
            <a:ext cx="946404" cy="946404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25" name="Text Placeholder 45">
            <a:extLst>
              <a:ext uri="{FF2B5EF4-FFF2-40B4-BE49-F238E27FC236}">
                <a16:creationId xmlns:a16="http://schemas.microsoft.com/office/drawing/2014/main" id="{62F3EA0C-FA8C-40D1-9BE6-30DACB1AB5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9967" y="2340880"/>
            <a:ext cx="945000" cy="445294"/>
          </a:xfrm>
        </p:spPr>
        <p:txBody>
          <a:bodyPr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  <a:endParaRPr lang="ru-RU"/>
          </a:p>
        </p:txBody>
      </p:sp>
      <p:sp>
        <p:nvSpPr>
          <p:cNvPr id="126" name="Text Placeholder 47">
            <a:extLst>
              <a:ext uri="{FF2B5EF4-FFF2-40B4-BE49-F238E27FC236}">
                <a16:creationId xmlns:a16="http://schemas.microsoft.com/office/drawing/2014/main" id="{B62F6384-D912-4754-AC82-81F6ED586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967" y="2690757"/>
            <a:ext cx="945000" cy="182411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Month</a:t>
            </a:r>
            <a:endParaRPr lang="ru-RU"/>
          </a:p>
        </p:txBody>
      </p:sp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E4557023-E1DB-4099-92BE-5DD6EDC0A5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5195" y="2340880"/>
            <a:ext cx="945000" cy="445294"/>
          </a:xfrm>
        </p:spPr>
        <p:txBody>
          <a:bodyPr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  <a:endParaRPr lang="ru-RU"/>
          </a:p>
        </p:txBody>
      </p:sp>
      <p:sp>
        <p:nvSpPr>
          <p:cNvPr id="128" name="Text Placeholder 47">
            <a:extLst>
              <a:ext uri="{FF2B5EF4-FFF2-40B4-BE49-F238E27FC236}">
                <a16:creationId xmlns:a16="http://schemas.microsoft.com/office/drawing/2014/main" id="{1394A278-B5EB-4D0C-B858-6C4854D605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15195" y="2690757"/>
            <a:ext cx="945000" cy="182411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Month</a:t>
            </a:r>
            <a:endParaRPr lang="ru-RU"/>
          </a:p>
        </p:txBody>
      </p:sp>
      <p:sp>
        <p:nvSpPr>
          <p:cNvPr id="129" name="Text Placeholder 45">
            <a:extLst>
              <a:ext uri="{FF2B5EF4-FFF2-40B4-BE49-F238E27FC236}">
                <a16:creationId xmlns:a16="http://schemas.microsoft.com/office/drawing/2014/main" id="{9A0EBBF7-4D6F-4416-9A72-43656E408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81274" y="2340880"/>
            <a:ext cx="945000" cy="445294"/>
          </a:xfrm>
        </p:spPr>
        <p:txBody>
          <a:bodyPr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  <a:endParaRPr lang="ru-RU"/>
          </a:p>
        </p:txBody>
      </p:sp>
      <p:sp>
        <p:nvSpPr>
          <p:cNvPr id="130" name="Text Placeholder 47">
            <a:extLst>
              <a:ext uri="{FF2B5EF4-FFF2-40B4-BE49-F238E27FC236}">
                <a16:creationId xmlns:a16="http://schemas.microsoft.com/office/drawing/2014/main" id="{E1D2E97C-7283-4D56-B845-31416A53E3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1274" y="2690757"/>
            <a:ext cx="945000" cy="182411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Month</a:t>
            </a:r>
            <a:endParaRPr lang="ru-RU"/>
          </a:p>
        </p:txBody>
      </p:sp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C7FAD635-CC52-4D35-948F-3C282B8B1D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92581" y="2340880"/>
            <a:ext cx="945000" cy="445294"/>
          </a:xfrm>
        </p:spPr>
        <p:txBody>
          <a:bodyPr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  <a:endParaRPr lang="ru-RU"/>
          </a:p>
        </p:txBody>
      </p:sp>
      <p:sp>
        <p:nvSpPr>
          <p:cNvPr id="132" name="Text Placeholder 47">
            <a:extLst>
              <a:ext uri="{FF2B5EF4-FFF2-40B4-BE49-F238E27FC236}">
                <a16:creationId xmlns:a16="http://schemas.microsoft.com/office/drawing/2014/main" id="{03B8B604-1193-4627-A082-F0D9A60542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92581" y="2690757"/>
            <a:ext cx="945000" cy="182411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Month</a:t>
            </a:r>
            <a:endParaRPr lang="ru-RU"/>
          </a:p>
        </p:txBody>
      </p:sp>
      <p:sp>
        <p:nvSpPr>
          <p:cNvPr id="133" name="Text Placeholder 45">
            <a:extLst>
              <a:ext uri="{FF2B5EF4-FFF2-40B4-BE49-F238E27FC236}">
                <a16:creationId xmlns:a16="http://schemas.microsoft.com/office/drawing/2014/main" id="{BCD8CA83-EDAF-4BB0-B4B2-ACB5B3FABA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03888" y="2340880"/>
            <a:ext cx="945000" cy="445294"/>
          </a:xfrm>
        </p:spPr>
        <p:txBody>
          <a:bodyPr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  <a:endParaRPr lang="ru-RU"/>
          </a:p>
        </p:txBody>
      </p:sp>
      <p:sp>
        <p:nvSpPr>
          <p:cNvPr id="134" name="Text Placeholder 47">
            <a:extLst>
              <a:ext uri="{FF2B5EF4-FFF2-40B4-BE49-F238E27FC236}">
                <a16:creationId xmlns:a16="http://schemas.microsoft.com/office/drawing/2014/main" id="{9E430891-2780-4B5A-85BC-72B8844790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03888" y="2690757"/>
            <a:ext cx="945000" cy="182411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Month</a:t>
            </a:r>
            <a:endParaRPr lang="ru-RU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A3E97EF-FE6B-480C-959B-7280D4585FF1}"/>
              </a:ext>
            </a:extLst>
          </p:cNvPr>
          <p:cNvCxnSpPr/>
          <p:nvPr userDrawn="1"/>
        </p:nvCxnSpPr>
        <p:spPr>
          <a:xfrm>
            <a:off x="995405" y="3542579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F3B62EE-A564-46ED-B447-638921DB62E8}"/>
              </a:ext>
            </a:extLst>
          </p:cNvPr>
          <p:cNvCxnSpPr/>
          <p:nvPr userDrawn="1"/>
        </p:nvCxnSpPr>
        <p:spPr>
          <a:xfrm>
            <a:off x="7041833" y="3540073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D3A1797-7173-43F0-96BB-5B2509B07D40}"/>
              </a:ext>
            </a:extLst>
          </p:cNvPr>
          <p:cNvCxnSpPr/>
          <p:nvPr userDrawn="1"/>
        </p:nvCxnSpPr>
        <p:spPr>
          <a:xfrm>
            <a:off x="2507012" y="3540073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F57D6FD-153E-4271-A26B-6B7B47B56BC4}"/>
              </a:ext>
            </a:extLst>
          </p:cNvPr>
          <p:cNvCxnSpPr/>
          <p:nvPr userDrawn="1"/>
        </p:nvCxnSpPr>
        <p:spPr>
          <a:xfrm>
            <a:off x="4018619" y="3540073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DECBFAE-DE37-481F-AC90-D235D81CA640}"/>
              </a:ext>
            </a:extLst>
          </p:cNvPr>
          <p:cNvCxnSpPr/>
          <p:nvPr userDrawn="1"/>
        </p:nvCxnSpPr>
        <p:spPr>
          <a:xfrm>
            <a:off x="5530226" y="3539390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Picture Placeholder 60">
            <a:extLst>
              <a:ext uri="{FF2B5EF4-FFF2-40B4-BE49-F238E27FC236}">
                <a16:creationId xmlns:a16="http://schemas.microsoft.com/office/drawing/2014/main" id="{AC1E6DBA-4961-406D-AC16-A1FBE347F6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23488" y="652051"/>
            <a:ext cx="726948" cy="726948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52" name="Text Placeholder 150">
            <a:extLst>
              <a:ext uri="{FF2B5EF4-FFF2-40B4-BE49-F238E27FC236}">
                <a16:creationId xmlns:a16="http://schemas.microsoft.com/office/drawing/2014/main" id="{AF955F46-550D-4FBD-949A-CAB1780A81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6295" y="3592420"/>
            <a:ext cx="1255500" cy="86358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Text Placeholder 153">
            <a:extLst>
              <a:ext uri="{FF2B5EF4-FFF2-40B4-BE49-F238E27FC236}">
                <a16:creationId xmlns:a16="http://schemas.microsoft.com/office/drawing/2014/main" id="{7EA772E2-9F56-4EFF-9C41-27E673E905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746" y="3131175"/>
            <a:ext cx="1350000" cy="436325"/>
          </a:xfrm>
        </p:spPr>
        <p:txBody>
          <a:bodyPr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/>
            <a:r>
              <a:rPr lang="en-US"/>
              <a:t>Step 1</a:t>
            </a:r>
            <a:endParaRPr lang="ru-RU"/>
          </a:p>
        </p:txBody>
      </p:sp>
      <p:sp>
        <p:nvSpPr>
          <p:cNvPr id="156" name="Text Placeholder 150">
            <a:extLst>
              <a:ext uri="{FF2B5EF4-FFF2-40B4-BE49-F238E27FC236}">
                <a16:creationId xmlns:a16="http://schemas.microsoft.com/office/drawing/2014/main" id="{9E3D3168-A898-4150-AF7E-862B31691E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63926" y="3592420"/>
            <a:ext cx="1255500" cy="86358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Text Placeholder 153">
            <a:extLst>
              <a:ext uri="{FF2B5EF4-FFF2-40B4-BE49-F238E27FC236}">
                <a16:creationId xmlns:a16="http://schemas.microsoft.com/office/drawing/2014/main" id="{BA9C2567-2AF9-4A73-8B7C-5B63B5C2B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3274" y="3131175"/>
            <a:ext cx="1350000" cy="436325"/>
          </a:xfrm>
        </p:spPr>
        <p:txBody>
          <a:bodyPr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/>
            <a:r>
              <a:rPr lang="en-US"/>
              <a:t>Step 5</a:t>
            </a:r>
            <a:endParaRPr lang="ru-RU"/>
          </a:p>
        </p:txBody>
      </p:sp>
      <p:sp>
        <p:nvSpPr>
          <p:cNvPr id="158" name="Text Placeholder 150">
            <a:extLst>
              <a:ext uri="{FF2B5EF4-FFF2-40B4-BE49-F238E27FC236}">
                <a16:creationId xmlns:a16="http://schemas.microsoft.com/office/drawing/2014/main" id="{DA2B3D14-3067-45E6-9BBE-133B7365D7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28202" y="3592420"/>
            <a:ext cx="1255500" cy="86358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153">
            <a:extLst>
              <a:ext uri="{FF2B5EF4-FFF2-40B4-BE49-F238E27FC236}">
                <a16:creationId xmlns:a16="http://schemas.microsoft.com/office/drawing/2014/main" id="{AD3DE571-16BA-4C29-B339-2DE7A54C11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4628" y="3131175"/>
            <a:ext cx="1350000" cy="436325"/>
          </a:xfrm>
        </p:spPr>
        <p:txBody>
          <a:bodyPr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/>
            <a:r>
              <a:rPr lang="en-US"/>
              <a:t>Step 2</a:t>
            </a:r>
            <a:endParaRPr lang="ru-RU"/>
          </a:p>
        </p:txBody>
      </p:sp>
      <p:sp>
        <p:nvSpPr>
          <p:cNvPr id="160" name="Text Placeholder 150">
            <a:extLst>
              <a:ext uri="{FF2B5EF4-FFF2-40B4-BE49-F238E27FC236}">
                <a16:creationId xmlns:a16="http://schemas.microsoft.com/office/drawing/2014/main" id="{D9FE4127-9BA3-4B00-9BBC-67A05E58D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40110" y="3592420"/>
            <a:ext cx="1255500" cy="86358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1" name="Text Placeholder 153">
            <a:extLst>
              <a:ext uri="{FF2B5EF4-FFF2-40B4-BE49-F238E27FC236}">
                <a16:creationId xmlns:a16="http://schemas.microsoft.com/office/drawing/2014/main" id="{88D6F3B6-2D7F-49D3-96A4-AA7B23F2A6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7510" y="3131175"/>
            <a:ext cx="1350000" cy="436325"/>
          </a:xfrm>
        </p:spPr>
        <p:txBody>
          <a:bodyPr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/>
            <a:r>
              <a:rPr lang="en-US"/>
              <a:t>Step 3</a:t>
            </a:r>
            <a:endParaRPr lang="ru-RU"/>
          </a:p>
        </p:txBody>
      </p:sp>
      <p:sp>
        <p:nvSpPr>
          <p:cNvPr id="162" name="Text Placeholder 150">
            <a:extLst>
              <a:ext uri="{FF2B5EF4-FFF2-40B4-BE49-F238E27FC236}">
                <a16:creationId xmlns:a16="http://schemas.microsoft.com/office/drawing/2014/main" id="{E6DF83B4-F73A-46B0-BC1D-074BF03B3B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52018" y="3592420"/>
            <a:ext cx="1255500" cy="86358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Text Placeholder 153">
            <a:extLst>
              <a:ext uri="{FF2B5EF4-FFF2-40B4-BE49-F238E27FC236}">
                <a16:creationId xmlns:a16="http://schemas.microsoft.com/office/drawing/2014/main" id="{45821A5A-E756-4A87-B0C8-A23317B4EF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00392" y="3131175"/>
            <a:ext cx="1350000" cy="436325"/>
          </a:xfrm>
        </p:spPr>
        <p:txBody>
          <a:bodyPr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/>
            <a:r>
              <a:rPr lang="en-US"/>
              <a:t>Step 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666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9557849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803880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364903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title and descri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62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4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35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Google Shape;65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>
            <a:lvl1pPr marL="342892" indent="-257169">
              <a:buClr>
                <a:srgbClr val="455954"/>
              </a:buClr>
              <a:defRPr>
                <a:solidFill>
                  <a:srgbClr val="455954"/>
                </a:solidFill>
              </a:defRPr>
            </a:lvl1pPr>
          </a:lstStyle>
          <a:p>
            <a:pPr marL="457189" indent="-342892"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183746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87" indent="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81096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numb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71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54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8797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number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76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64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809972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131098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ne column tex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marL="457178" indent="-304784">
              <a:buSzPts val="1200"/>
              <a:defRPr sz="1200"/>
            </a:lvl1pPr>
            <a:lvl2pPr marL="914355" indent="-304786">
              <a:buSzPts val="1200"/>
              <a:defRPr sz="1200"/>
            </a:lvl2pPr>
            <a:lvl3pPr marL="1371531" indent="-304786">
              <a:buSzPts val="1200"/>
              <a:defRPr sz="1200"/>
            </a:lvl3pPr>
            <a:lvl4pPr marL="1828709" indent="-304786">
              <a:buSzPts val="1200"/>
              <a:defRPr sz="1200"/>
            </a:lvl4pPr>
            <a:lvl5pPr marL="2285886" indent="-304786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889107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02664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_1_1_1_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564130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7463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ne column tex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SzPts val="1200"/>
              <a:defRPr sz="1200"/>
            </a:lvl1pPr>
            <a:lvl2pPr marL="914378" indent="-304793">
              <a:buSzPts val="1200"/>
              <a:defRPr sz="1200"/>
            </a:lvl2pPr>
            <a:lvl3pPr marL="1371566" indent="-304793">
              <a:buSzPts val="1200"/>
              <a:defRPr sz="1200"/>
            </a:lvl3pPr>
            <a:lvl4pPr marL="1828754" indent="-304793">
              <a:buSzPts val="1200"/>
              <a:defRPr sz="1200"/>
            </a:lvl4pPr>
            <a:lvl5pPr marL="2285943" indent="-304793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65626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23;g6add85875f_0_35" descr="Google Shape;23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32018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in point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27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29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856639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in point 1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31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38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938530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44380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365803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373461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title and descri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45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Google Shape;48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87837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a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94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22885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589248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ig numb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4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5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960199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ig number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59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601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02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47473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vironmental | Section 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4" descr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1"/>
            <a:ext cx="9144000" cy="514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icture 2" descr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2" y="248310"/>
            <a:ext cx="2196970" cy="746684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Straight Connector 5"/>
          <p:cNvSpPr/>
          <p:nvPr/>
        </p:nvSpPr>
        <p:spPr>
          <a:xfrm>
            <a:off x="337827" y="2205039"/>
            <a:ext cx="3093400" cy="1"/>
          </a:xfrm>
          <a:prstGeom prst="line">
            <a:avLst/>
          </a:prstGeom>
          <a:ln w="6350">
            <a:solidFill>
              <a:srgbClr val="2A6AAE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8358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696282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35290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15875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36829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36829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36829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325123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One column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914378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371566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828754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285943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55318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One column tex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SzPts val="1200"/>
              <a:defRPr sz="1200"/>
            </a:lvl1pPr>
            <a:lvl2pPr marL="914378" indent="-304793">
              <a:buSzPts val="1200"/>
              <a:defRPr sz="1200"/>
            </a:lvl2pPr>
            <a:lvl3pPr marL="1371566" indent="-304793">
              <a:buSzPts val="1200"/>
              <a:defRPr sz="1200"/>
            </a:lvl3pPr>
            <a:lvl4pPr marL="1828754" indent="-304793">
              <a:buSzPts val="1200"/>
              <a:defRPr sz="1200"/>
            </a:lvl4pPr>
            <a:lvl5pPr marL="2285943" indent="-304793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493215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Main point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134;p63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67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26956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Main point 1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138;p64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680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6604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4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048948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70804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68045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463921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title and descri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152;p68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Google Shape;155;p68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7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751841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aption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94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028517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ig numb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161;p70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33" name="Title Text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40469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ig number 1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166;p71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43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4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032467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133969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1347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/>
            <a:lvl2pPr marL="1005065" indent="-408194"/>
            <a:lvl3pPr marL="1462241" indent="-408193"/>
            <a:lvl4pPr marL="1919418" indent="-408194"/>
            <a:lvl5pPr marL="2376595" indent="-40819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6991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_1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637425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012215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27043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 blank 03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15189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280257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5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27417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8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145596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9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349507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0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283352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707896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45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22" name="Google Shape;22;p3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10FD7C-51DC-5275-E22F-1901C2CB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679" y="3350865"/>
            <a:ext cx="2828563" cy="16544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231983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569986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650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583402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056560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90938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284423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 blank 03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811652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608053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5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58013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6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61350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360789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7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94076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8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179844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9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914766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10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466380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1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027274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3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840494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5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420692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049766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829924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37742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875778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428825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_1_1_1_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367377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85533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660349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23;g6add85875f_0_35" descr="Google Shape;23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701589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93090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581827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996233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69511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21442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62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4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Google Shape;65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293861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0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729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 blank 03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854239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0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84575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05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021784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08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8627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09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599966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10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590413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1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483968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1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121209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52544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94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585754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15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569961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397271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324187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85200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458835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981742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856275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136692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776065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1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35615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71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93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603821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839050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11179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689992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382381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474918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475850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0244927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263497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619877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8054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76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656432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025543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704074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381575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155681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170261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874350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95304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363817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484171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3900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786159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13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891468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130531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201630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329388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body 1 cop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32377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58" y="1594486"/>
            <a:ext cx="7776449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314" y="2880360"/>
            <a:ext cx="6404134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48725-2AF3-90D6-8E13-66675975A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243C232-5DF9-6E47-1675-990C4BB9B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B358A27F-4A98-E6BF-DEA0-13E50EDC1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408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242374"/>
          </a:xfrm>
        </p:spPr>
        <p:txBody>
          <a:bodyPr lIns="0" tIns="0" rIns="0" bIns="0"/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3645A-A301-502C-81FF-D493C77C2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E37E5EB9-FF3C-0C47-36AF-6CA34C708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EDB68893-7F92-2381-9964-3882F65E67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1982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242374"/>
          </a:xfrm>
        </p:spPr>
        <p:txBody>
          <a:bodyPr lIns="0" tIns="0" rIns="0" bIns="0"/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85533-E26E-C365-D024-2BE76E2ED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3B4A3B00-131B-ED34-768C-1AE86CC0A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F7CCCD97-56EA-0618-F41F-B29DC1006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637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38" y="1183005"/>
            <a:ext cx="397971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612" y="1183005"/>
            <a:ext cx="397971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76CD0-E5E3-84D5-0A63-D1B24A19E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D28BBA88-1D1B-A35A-AF45-A35711FA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9E26E78-90FC-59B9-A49D-1FDCDEB96A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21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486650" y="210258"/>
            <a:ext cx="644104" cy="184666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44F90AB9-1E03-0A8F-3F16-0111D058D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bg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F935793A-C460-2588-8995-D46E11BF3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68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SzPts val="1200"/>
              <a:defRPr sz="1200"/>
            </a:lvl1pPr>
            <a:lvl2pPr marL="914378" indent="-304793">
              <a:buSzPts val="1200"/>
              <a:defRPr sz="1200"/>
            </a:lvl2pPr>
            <a:lvl3pPr marL="1371566" indent="-304793">
              <a:buSzPts val="1200"/>
              <a:defRPr sz="1200"/>
            </a:lvl3pPr>
            <a:lvl4pPr marL="1828754" indent="-304793">
              <a:buSzPts val="1200"/>
              <a:defRPr sz="1200"/>
            </a:lvl4pPr>
            <a:lvl5pPr marL="2285943" indent="-304793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19675"/>
      </p:ext>
    </p:extLst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486650" y="210258"/>
            <a:ext cx="644104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B94FE7C0-E0F6-F99F-F6C1-F15D8DF27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F934B8DC-47E8-3FCC-FBDC-9CD17F38E7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547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C463AAF4-175D-D57A-9BDB-4EF4EA47ED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6" y="3361607"/>
            <a:ext cx="29813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442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4B24B3-EB0A-1FB4-30FD-D13B94A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650" y="205450"/>
            <a:ext cx="644104" cy="197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9" name="Footer Placeholder 8">
            <a:extLst>
              <a:ext uri="{FF2B5EF4-FFF2-40B4-BE49-F238E27FC236}">
                <a16:creationId xmlns:a16="http://schemas.microsoft.com/office/drawing/2014/main" id="{D1F7EAAA-2EBE-6879-CD6E-DA24C3D59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bg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22" name="Picture 21">
            <a:hlinkClick r:id="rId2" action="ppaction://hlinksldjump"/>
            <a:extLst>
              <a:ext uri="{FF2B5EF4-FFF2-40B4-BE49-F238E27FC236}">
                <a16:creationId xmlns:a16="http://schemas.microsoft.com/office/drawing/2014/main" id="{6FAA525F-5D46-BE4F-A6B1-2A785DC8C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460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4B24B3-EB0A-1FB4-30FD-D13B94A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6D1522F-784E-69A9-3486-64A7B1D2A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3B0C4C20-49DC-6427-2754-00C717B149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43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794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8E54C9-906D-8A4D-CCE1-E08470C29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C6C5B965-65FA-EF81-073B-38723F41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763807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58" y="1594486"/>
            <a:ext cx="7776449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314" y="2880360"/>
            <a:ext cx="6404134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48725-2AF3-90D6-8E13-66675975A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243C232-5DF9-6E47-1675-990C4BB9B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B358A27F-4A98-E6BF-DEA0-13E50EDC1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9671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242374"/>
          </a:xfrm>
        </p:spPr>
        <p:txBody>
          <a:bodyPr lIns="0" tIns="0" rIns="0" bIns="0"/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3645A-A301-502C-81FF-D493C77C2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E37E5EB9-FF3C-0C47-36AF-6CA34C708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EDB68893-7F92-2381-9964-3882F65E6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017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242374"/>
          </a:xfrm>
        </p:spPr>
        <p:txBody>
          <a:bodyPr lIns="0" tIns="0" rIns="0" bIns="0"/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85533-E26E-C365-D024-2BE76E2ED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3B4A3B00-131B-ED34-768C-1AE86CC0A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F7CCCD97-56EA-0618-F41F-B29DC1006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0044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38" y="1183005"/>
            <a:ext cx="397971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612" y="1183005"/>
            <a:ext cx="397971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76CD0-E5E3-84D5-0A63-D1B24A19E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D28BBA88-1D1B-A35A-AF45-A35711FA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9E26E78-90FC-59B9-A49D-1FDCDEB96A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765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486650" y="210258"/>
            <a:ext cx="644104" cy="184666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44F90AB9-1E03-0A8F-3F16-0111D058D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bg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F935793A-C460-2588-8995-D46E11BF3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03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point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44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979775"/>
      </p:ext>
    </p:extLst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486650" y="210258"/>
            <a:ext cx="644104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B94FE7C0-E0F6-F99F-F6C1-F15D8DF27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F934B8DC-47E8-3FCC-FBDC-9CD17F38E7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7442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C463AAF4-175D-D57A-9BDB-4EF4EA47E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636" y="3361607"/>
            <a:ext cx="29813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1621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4B24B3-EB0A-1FB4-30FD-D13B94A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650" y="205450"/>
            <a:ext cx="644104" cy="197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9" name="Footer Placeholder 8">
            <a:extLst>
              <a:ext uri="{FF2B5EF4-FFF2-40B4-BE49-F238E27FC236}">
                <a16:creationId xmlns:a16="http://schemas.microsoft.com/office/drawing/2014/main" id="{D1F7EAAA-2EBE-6879-CD6E-DA24C3D59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bg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22" name="Picture 21">
            <a:hlinkClick r:id="rId2" action="ppaction://hlinksldjump"/>
            <a:extLst>
              <a:ext uri="{FF2B5EF4-FFF2-40B4-BE49-F238E27FC236}">
                <a16:creationId xmlns:a16="http://schemas.microsoft.com/office/drawing/2014/main" id="{6FAA525F-5D46-BE4F-A6B1-2A785DC8C2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2544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4B24B3-EB0A-1FB4-30FD-D13B94A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6D1522F-784E-69A9-3486-64A7B1D2A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3B0C4C20-49DC-6427-2754-00C717B14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043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89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8E54C9-906D-8A4D-CCE1-E08470C29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C6C5B965-65FA-EF81-073B-38723F41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333278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70F2-3305-1481-F7A5-9BADFB997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7E516-ADE8-C6A9-ECF8-770BA68D9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810FF-14C0-D909-36C9-5CDB152F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C6819-7DBE-4D0B-89A1-DF7141B6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2825B-1A8D-237A-7377-B35A3011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9238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348A-0B78-8824-7509-C2FE95BE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AC48-C3D8-B6E2-DF23-E85B9207F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70247-1455-FFBB-DA27-9D355267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57F2A-5CF2-62B4-E987-5885A90B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9855D-872B-C650-08E6-D158C00A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775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FC6C-9923-8601-1DE8-B426E63E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66FC8-67E3-119B-FD5C-5CC32F940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6B643-C231-D8B8-E6D7-C07AA3A7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7B279-A76B-D2C8-06B2-727EA761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06711-6A6C-78DB-AA1C-74539FA7C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9552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C99D-A53E-62A1-35B7-913E94F9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F52A3-B383-2BC4-0000-D5A969345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6B752-D954-A694-95DB-542E5D153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195AD-EE3A-63C3-A65F-CAB4A412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989D8-89D4-EC8A-336B-0994763B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6154F-BDA4-5D6F-0014-3108212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8379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D2E2-9FB2-F70F-687B-CD7ADD3A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BA1CC-9AC2-C787-41CE-5CB46EA5C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BF4B2-4350-3A95-1D7D-BC2550334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4047F-102A-5200-2C8E-2DE07A104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EB9F5-3FB5-8AE9-0383-4ACC1658A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45CE8-8E70-2F47-83D3-707C67DB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912C0-5788-04A7-C0B1-20BA7F75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9855C-83B3-3B92-F86F-392B0D4C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2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 userDrawn="1"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13A36-B3C1-95F5-5DFA-63289D4B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point 1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48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651695"/>
      </p:ext>
    </p:extLst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FB06-860D-3D2C-82DB-F70DB004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5CDAE8-BDE3-D44F-765B-E1B9CAC6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FBB6E-E1D0-87FC-6FB6-51A7FDC0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42046-B97A-51DB-F0BD-B81171C4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05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1AF342-0EE8-878B-A225-7B266B0A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FDF04-7BA5-E39E-B54E-009137B54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E772A-7E89-08F4-B228-A0AFC355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5264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09DA-64B2-1194-6984-0C5E030D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5628-006D-0ABA-3B1B-9452F22CA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04F73-D4C3-9094-AD69-70BA022FA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9CD0A-300F-34E4-DEF4-6F840E63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A5534-F166-7881-4EB2-F16C2EF6E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6304A-3CE8-D28D-8342-09BE0C06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759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C53C-69D3-B2F6-4057-7FBCDA58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AD692-EAF5-AA58-5615-37892CE64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588BC-CE9D-0468-A29B-FF2BC37FA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24F05-FAB8-45E9-2D52-3B0A5846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FA75B-056E-33A6-9A89-4BC28525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66C33-A26F-5FDA-BD4D-FE7A79F9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9081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32DFB-660E-A8BD-BA34-136F4AEC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68305-65B9-7061-0732-AC67E4C3C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42130-9C63-78C3-2B0F-0763CFD1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19838-2F03-820B-7831-7D4ACFC2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3424D-B7D0-08BA-67EF-68965C30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731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8FCAE-2795-9A86-F99F-20E1FCD1D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1EC66-F355-46BC-8EB6-AE8DD27CE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86336-CBB1-C3D5-9660-4F49E3D7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4BCF6-4536-D20E-7A98-5E8082F9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C65F7-F0F3-6A4C-361C-1604CC71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1749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612983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8781A-1AC4-5670-1E78-DB761E3B1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727A0-BCAB-C8DA-A079-03F9E9C0E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26F6-8699-2FFE-84BF-839C088C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06289-68CF-5E4F-555D-6E4588D6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C62A-5A35-8DEC-38CD-910A9E6E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9643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8C42-17B3-76C5-95FC-78312CFD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B8DC-2E4A-1EB7-585E-B6CE118CF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7C595-4031-72B9-A143-07A5A925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9FA4D-3B09-962B-E7E7-739F54A4F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E55D-E3BF-89AB-1B5B-D6A36D9C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911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CE96-59EC-083F-5420-A8C43C95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C6DD7-DC56-7E95-77C3-224EAC7FB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C76E5-FC3D-E3CC-EF04-DC3E2941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673DF-7FBD-9C9D-9192-FCE0F1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FFF1-C4EB-1CD8-2EA1-586948EB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46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67449"/>
      </p:ext>
    </p:extLst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83EA3-FBC3-E257-4C01-5FA7B9FB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39102-BAFE-DBD6-7EE5-43A4FA70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5753B-94DE-E579-C3BD-C1EAECB5C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A91E3-8DE7-C831-7A0F-89BD77D8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699B3-E13B-D5BD-7247-52A3616D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3286B-5DDA-8755-711E-5227A2E1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7221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E83C-E007-F834-9E54-8020E773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3C810-42DA-ECCF-EEB1-A6F0CFD53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94E6D-3B7C-CB82-8103-5FC523BDF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A73BC-3670-D724-1CD1-660F23BB1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4309E-1D28-ACC4-8573-DDE2D43CB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4603B-AFFB-17E0-6AD8-7A38F755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9F20E2-116B-6F35-5E76-A2D5E236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1A194-1670-D1B1-0A7B-D07FDD5D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658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9662-F275-BCE1-E93C-6D95F6F6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69CA1-D83C-D43D-4958-AD13B61B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CEFDA-23D0-6529-4D01-0DF78AB1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47839-FDF5-73CA-4AD1-5A482FF7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2243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AD5E2-9D2F-5E16-AB6B-17DFCD11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1EC64-5DC1-73F4-C7D3-25A1D9E0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8C61A-8B10-6DC3-8898-D996A384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9089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51E1-977E-EBD2-7EE8-E67273FCC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05EB-369C-30E9-61A8-91AC53EA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80DA3-543F-0297-FEA4-3ACE8DEF2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BD11B-5943-58C5-225C-B4BE13D6B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A49B9-BF4C-B6E3-32C7-2F0C4435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D6BC3-EC03-48BA-07A2-1DD71B46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8993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A1B9-5B56-4FC3-C232-BE6A88D2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7FA8C-9069-8DB7-8050-201A3FB7C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E33B1-2ABB-4D16-142D-604571181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2978F-3740-0A59-5E19-A1A38FCE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EA8BF-8854-0D8E-9CF2-11BADBF16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F71B3-88DD-6406-4AA8-022336BD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0334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0E99-9857-F145-7E91-DF1BD264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83F4F-62FE-78F0-3EC4-B78B71975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E683D-05CB-C6B1-4967-10412192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D3BF-BD09-EDAC-D580-39F01031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23962-6D1B-F956-2689-C0AEF81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1038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B8642-96D3-13E2-B32A-B0D138265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28E7F-7099-3576-6E06-87219D35F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1FB34-C6AC-194C-1740-304C267D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102D-8D4F-CF4D-A01A-2D26616D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9A9DF-6B7C-4124-B66C-1C8D63CD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2142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765741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rgbClr val="4652A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6add85875f_0_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0" name="Google Shape;20;g6add85875f_0_31"/>
          <p:cNvSpPr txBox="1">
            <a:spLocks noGrp="1"/>
          </p:cNvSpPr>
          <p:nvPr>
            <p:ph type="ctrTitle"/>
          </p:nvPr>
        </p:nvSpPr>
        <p:spPr>
          <a:xfrm>
            <a:off x="311700" y="1641450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g6add85875f_0_31"/>
          <p:cNvSpPr txBox="1">
            <a:spLocks noGrp="1"/>
          </p:cNvSpPr>
          <p:nvPr>
            <p:ph type="subTitle" idx="1"/>
          </p:nvPr>
        </p:nvSpPr>
        <p:spPr>
          <a:xfrm>
            <a:off x="311700" y="27094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2" name="Google Shape;22;g6add85875f_0_3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6add85875f_0_31"/>
          <p:cNvSpPr txBox="1">
            <a:spLocks noGrp="1"/>
          </p:cNvSpPr>
          <p:nvPr>
            <p:ph type="ctrTitle" idx="2"/>
          </p:nvPr>
        </p:nvSpPr>
        <p:spPr>
          <a:xfrm>
            <a:off x="311700" y="1641450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g6add85875f_0_31"/>
          <p:cNvSpPr txBox="1">
            <a:spLocks noGrp="1"/>
          </p:cNvSpPr>
          <p:nvPr>
            <p:ph type="subTitle" idx="3"/>
          </p:nvPr>
        </p:nvSpPr>
        <p:spPr>
          <a:xfrm>
            <a:off x="311700" y="27094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843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353944"/>
      </p:ext>
    </p:extLst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58" y="1594486"/>
            <a:ext cx="7776449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314" y="2880360"/>
            <a:ext cx="6404134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48725-2AF3-90D6-8E13-66675975A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243C232-5DF9-6E47-1675-990C4BB9B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B358A27F-4A98-E6BF-DEA0-13E50EDC1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5387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242374"/>
          </a:xfrm>
        </p:spPr>
        <p:txBody>
          <a:bodyPr lIns="0" tIns="0" rIns="0" bIns="0"/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3645A-A301-502C-81FF-D493C77C2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E37E5EB9-FF3C-0C47-36AF-6CA34C708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EDB68893-7F92-2381-9964-3882F65E67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070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242374"/>
          </a:xfrm>
        </p:spPr>
        <p:txBody>
          <a:bodyPr lIns="0" tIns="0" rIns="0" bIns="0"/>
          <a:lstStyle>
            <a:lvl1pPr>
              <a:defRPr sz="1575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85533-E26E-C365-D024-2BE76E2ED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3B4A3B00-131B-ED34-768C-1AE86CC0A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F7CCCD97-56EA-0618-F41F-B29DC1006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16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38" y="1183005"/>
            <a:ext cx="397971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612" y="1183005"/>
            <a:ext cx="397971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76CD0-E5E3-84D5-0A63-D1B24A19E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86650" y="205450"/>
            <a:ext cx="644104" cy="197490"/>
          </a:xfrm>
        </p:spPr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D28BBA88-1D1B-A35A-AF45-A35711FA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943376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486650" y="210258"/>
            <a:ext cx="644104" cy="184666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44F90AB9-1E03-0A8F-3F16-0111D058D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bg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399365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486650" y="210258"/>
            <a:ext cx="644104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B94FE7C0-E0F6-F99F-F6C1-F15D8DF27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119541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4"/>
            <a:ext cx="8506301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C463AAF4-175D-D57A-9BDB-4EF4EA47ED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6" y="3361607"/>
            <a:ext cx="29813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908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4B24B3-EB0A-1FB4-30FD-D13B94A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650" y="205450"/>
            <a:ext cx="644104" cy="197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9" name="Footer Placeholder 8">
            <a:extLst>
              <a:ext uri="{FF2B5EF4-FFF2-40B4-BE49-F238E27FC236}">
                <a16:creationId xmlns:a16="http://schemas.microsoft.com/office/drawing/2014/main" id="{D1F7EAAA-2EBE-6879-CD6E-DA24C3D59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bg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  <p:pic>
        <p:nvPicPr>
          <p:cNvPr id="22" name="Picture 21">
            <a:hlinkClick r:id="rId2" action="ppaction://hlinksldjump"/>
            <a:extLst>
              <a:ext uri="{FF2B5EF4-FFF2-40B4-BE49-F238E27FC236}">
                <a16:creationId xmlns:a16="http://schemas.microsoft.com/office/drawing/2014/main" id="{6FAA525F-5D46-BE4F-A6B1-2A785DC8C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77" y="4603653"/>
            <a:ext cx="1266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791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4B24B3-EB0A-1FB4-30FD-D13B94A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6D1522F-784E-69A9-3486-64A7B1D2A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111430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8E54C9-906D-8A4D-CCE1-E08470C29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C6C5B965-65FA-EF81-073B-38723F41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7548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45088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and descri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62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4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Google Shape;65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>
            <a:lvl1pPr marL="342892" indent="-257169">
              <a:buClr>
                <a:srgbClr val="455954"/>
              </a:buClr>
              <a:defRPr>
                <a:solidFill>
                  <a:srgbClr val="455954"/>
                </a:solidFill>
              </a:defRPr>
            </a:lvl1pPr>
          </a:lstStyle>
          <a:p>
            <a:pPr marL="457189" indent="-342892"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3504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87" indent="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48549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71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193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05413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76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74925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27339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/>
            <a:lvl2pPr marL="1005065" indent="-408194"/>
            <a:lvl3pPr marL="1462241" indent="-408193"/>
            <a:lvl4pPr marL="1919418" indent="-408194"/>
            <a:lvl5pPr marL="2376595" indent="-40819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5449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 userDrawn="1"/>
        </p:nvGrpSpPr>
        <p:grpSpPr>
          <a:xfrm flipH="1"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82296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13A36-B3C1-95F5-5DFA-63289D4B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9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 defTabSz="685783">
              <a:lnSpc>
                <a:spcPct val="90000"/>
              </a:lnSpc>
              <a:defRPr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algn="ctr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10423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2912" indent="-20002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5807" indent="-240024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5624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48516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03317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1" cy="2139554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783">
              <a:lnSpc>
                <a:spcPct val="90000"/>
              </a:lnSpc>
              <a:defRPr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9"/>
            <a:ext cx="7886701" cy="11251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53905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2912" indent="-20002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5807" indent="-240024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5624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48516" indent="-276950" defTabSz="685783">
              <a:lnSpc>
                <a:spcPct val="90000"/>
              </a:lnSpc>
              <a:spcBef>
                <a:spcPts val="700"/>
              </a:spcBef>
              <a:buClrTx/>
              <a:buSzPts val="2100"/>
              <a:buFont typeface="Arial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09015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itle Text"/>
          <p:cNvSpPr txBox="1">
            <a:spLocks noGrp="1"/>
          </p:cNvSpPr>
          <p:nvPr>
            <p:ph type="title"/>
          </p:nvPr>
        </p:nvSpPr>
        <p:spPr>
          <a:xfrm>
            <a:off x="629842" y="273844"/>
            <a:ext cx="7886701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2" y="1260872"/>
            <a:ext cx="3868341" cy="617935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260872"/>
            <a:ext cx="3887392" cy="617935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514350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77720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lIns="45719" tIns="45719" rIns="45719" bIns="45719"/>
          <a:lstStyle>
            <a:lvl1pPr defTabSz="685783">
              <a:lnSpc>
                <a:spcPct val="90000"/>
              </a:lnSpc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95429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783">
              <a:lnSpc>
                <a:spcPct val="9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2" y="740569"/>
            <a:ext cx="4629151" cy="3655221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38829" indent="-195937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indent="-228594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2986" indent="-274313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45879" indent="-274313" defTabSz="685783">
              <a:lnSpc>
                <a:spcPct val="90000"/>
              </a:lnSpc>
              <a:spcBef>
                <a:spcPts val="700"/>
              </a:spcBef>
              <a:buClrTx/>
              <a:buSzPts val="2400"/>
              <a:buFont typeface="Arial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514350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191081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783">
              <a:lnSpc>
                <a:spcPct val="9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2" y="740569"/>
            <a:ext cx="4629151" cy="3655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892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783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675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566" defTabSz="685783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1957" y="4788771"/>
            <a:ext cx="233395" cy="23083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36835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 defTabSz="685783"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171446" indent="-171446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171446" indent="171446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2pPr>
            <a:lvl3pPr marL="171446" indent="514337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3pPr>
            <a:lvl4pPr marL="171446" indent="857228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4pPr>
            <a:lvl5pPr marL="171446" indent="1200120" defTabSz="685783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5710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783">
              <a:defRPr sz="3300"/>
            </a:lvl1pPr>
          </a:lstStyle>
          <a:p>
            <a:r>
              <a:t>Title Text</a:t>
            </a:r>
          </a:p>
        </p:txBody>
      </p:sp>
      <p:sp>
        <p:nvSpPr>
          <p:cNvPr id="3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 defTabSz="685783">
              <a:buClrTx/>
              <a:buSzPts val="2100"/>
              <a:defRPr sz="2100">
                <a:solidFill>
                  <a:srgbClr val="000000"/>
                </a:solidFill>
              </a:defRPr>
            </a:lvl1pPr>
            <a:lvl2pPr marL="967269" indent="-370398" defTabSz="685783">
              <a:buClrTx/>
              <a:buSzPts val="2100"/>
              <a:defRPr sz="2100">
                <a:solidFill>
                  <a:srgbClr val="000000"/>
                </a:solidFill>
              </a:defRPr>
            </a:lvl2pPr>
            <a:lvl3pPr marL="1498525" indent="-444477" defTabSz="685783">
              <a:buClrTx/>
              <a:buSzPts val="2100"/>
              <a:defRPr sz="2100">
                <a:solidFill>
                  <a:srgbClr val="000000"/>
                </a:solidFill>
              </a:defRPr>
            </a:lvl3pPr>
            <a:lvl4pPr marL="2024083" indent="-512858" defTabSz="685783">
              <a:buClrTx/>
              <a:buSzPts val="2100"/>
              <a:defRPr sz="2100">
                <a:solidFill>
                  <a:srgbClr val="000000"/>
                </a:solidFill>
              </a:defRPr>
            </a:lvl4pPr>
            <a:lvl5pPr marL="2481260" indent="-512858" defTabSz="685783">
              <a:buClrTx/>
              <a:buSzPts val="2100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6400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 userDrawn="1"/>
        </p:nvGrpSpPr>
        <p:grpSpPr>
          <a:xfrm>
            <a:off x="-120" y="-108"/>
            <a:ext cx="9143821" cy="2148812"/>
            <a:chOff x="2973586" y="2777133"/>
            <a:chExt cx="2856819" cy="671357"/>
          </a:xfrm>
        </p:grpSpPr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 userDrawn="1"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4EB0764-F0D4-9554-DEBB-DE11A8FB7FC3}"/>
              </a:ext>
            </a:extLst>
          </p:cNvPr>
          <p:cNvSpPr/>
          <p:nvPr userDrawn="1"/>
        </p:nvSpPr>
        <p:spPr>
          <a:xfrm>
            <a:off x="0" y="600106"/>
            <a:ext cx="9143701" cy="4543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13A36-B3C1-95F5-5DFA-63289D4B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64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vironmental | Section 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84"/>
            <a:ext cx="9144000" cy="514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2" y="248311"/>
            <a:ext cx="2196971" cy="74668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traight Connector 5"/>
          <p:cNvSpPr/>
          <p:nvPr/>
        </p:nvSpPr>
        <p:spPr>
          <a:xfrm>
            <a:off x="337829" y="2205039"/>
            <a:ext cx="3093399" cy="1"/>
          </a:xfrm>
          <a:prstGeom prst="line">
            <a:avLst/>
          </a:prstGeom>
          <a:ln w="6350">
            <a:solidFill>
              <a:srgbClr val="2A6AAE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54645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-6900"/>
            <a:ext cx="1392383" cy="32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"/>
            <a:ext cx="9144000" cy="67674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9" y="1202302"/>
            <a:ext cx="8125695" cy="3281210"/>
          </a:xfrm>
          <a:prstGeom prst="rect">
            <a:avLst/>
          </a:prstGeom>
        </p:spPr>
        <p:txBody>
          <a:bodyPr lIns="45719" tIns="45719" rIns="45719" bIns="45719"/>
          <a:lstStyle>
            <a:lvl1pPr marL="171446" indent="-171446" defTabSz="685783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12" indent="-346454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878659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221551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1564442" indent="-192876" defTabSz="685783">
              <a:lnSpc>
                <a:spcPct val="90000"/>
              </a:lnSpc>
              <a:spcBef>
                <a:spcPts val="700"/>
              </a:spcBef>
              <a:buClrTx/>
              <a:buSzPct val="115000"/>
              <a:buFont typeface="Arial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2" y="193295"/>
            <a:ext cx="6515566" cy="312659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783"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2" name="Straight Connector 12"/>
          <p:cNvSpPr/>
          <p:nvPr/>
        </p:nvSpPr>
        <p:spPr>
          <a:xfrm>
            <a:off x="668701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63" name="TextBox 9"/>
          <p:cNvSpPr txBox="1"/>
          <p:nvPr/>
        </p:nvSpPr>
        <p:spPr>
          <a:xfrm>
            <a:off x="622866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2020 Harsco Corporation.  All Rights Reserved. This document and the information set forth herein are the property of Harsco Corporation.</a:t>
            </a:r>
          </a:p>
        </p:txBody>
      </p:sp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7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53695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58184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/>
            <a:lvl2pPr marL="1005065" indent="-408194"/>
            <a:lvl3pPr marL="1462241" indent="-408193"/>
            <a:lvl4pPr marL="1919418" indent="-408194"/>
            <a:lvl5pPr marL="2376595" indent="-40819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02736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 point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44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392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84352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 point 1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8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03873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0443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3190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33130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title and descri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62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4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35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Google Shape;65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>
            <a:lvl1pPr marL="342892" indent="-257169">
              <a:buClr>
                <a:srgbClr val="455954"/>
              </a:buClr>
              <a:defRPr>
                <a:solidFill>
                  <a:srgbClr val="455954"/>
                </a:solidFill>
              </a:defRPr>
            </a:lvl1pPr>
          </a:lstStyle>
          <a:p>
            <a:pPr marL="457189" indent="-342892"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30717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1"/>
          <p:cNvGrpSpPr/>
          <p:nvPr userDrawn="1"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17" name="Google Shape;117;p11"/>
            <p:cNvSpPr/>
            <p:nvPr/>
          </p:nvSpPr>
          <p:spPr>
            <a:xfrm>
              <a:off x="2973586" y="0"/>
              <a:ext cx="2856819" cy="1607343"/>
            </a:xfrm>
            <a:custGeom>
              <a:avLst/>
              <a:gdLst/>
              <a:ahLst/>
              <a:cxnLst/>
              <a:rect l="l" t="t" r="r" b="b"/>
              <a:pathLst>
                <a:path w="2856819" h="1607343" extrusionOk="0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2973586" y="278850"/>
              <a:ext cx="319904" cy="223242"/>
            </a:xfrm>
            <a:custGeom>
              <a:avLst/>
              <a:gdLst/>
              <a:ahLst/>
              <a:cxnLst/>
              <a:rect l="l" t="t" r="r" b="b"/>
              <a:pathLst>
                <a:path w="319904" h="223242" extrusionOk="0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446633" y="0"/>
              <a:ext cx="1380795" cy="242589"/>
            </a:xfrm>
            <a:custGeom>
              <a:avLst/>
              <a:gdLst/>
              <a:ahLst/>
              <a:cxnLst/>
              <a:rect l="l" t="t" r="r" b="b"/>
              <a:pathLst>
                <a:path w="1380795" h="242589" extrusionOk="0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2973586" y="131406"/>
              <a:ext cx="202358" cy="202406"/>
            </a:xfrm>
            <a:custGeom>
              <a:avLst/>
              <a:gdLst/>
              <a:ahLst/>
              <a:cxnLst/>
              <a:rect l="l" t="t" r="r" b="b"/>
              <a:pathLst>
                <a:path w="202358" h="202406" extrusionOk="0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669936" y="0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60A141-D28E-44F4-F1EE-E40810C75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  <p:sp>
        <p:nvSpPr>
          <p:cNvPr id="10" name="Google Shape;91;p8">
            <a:extLst>
              <a:ext uri="{FF2B5EF4-FFF2-40B4-BE49-F238E27FC236}">
                <a16:creationId xmlns:a16="http://schemas.microsoft.com/office/drawing/2014/main" id="{07CB3C4E-7D46-9AE9-CC97-9084CA7A8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92;p8">
            <a:extLst>
              <a:ext uri="{FF2B5EF4-FFF2-40B4-BE49-F238E27FC236}">
                <a16:creationId xmlns:a16="http://schemas.microsoft.com/office/drawing/2014/main" id="{D9FBEFC5-111B-F846-C2FC-3DDA0D1330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12" name="Google Shape;93;p8">
            <a:extLst>
              <a:ext uri="{FF2B5EF4-FFF2-40B4-BE49-F238E27FC236}">
                <a16:creationId xmlns:a16="http://schemas.microsoft.com/office/drawing/2014/main" id="{A6B73FF2-803C-AA01-A44A-E4485CE865D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13" name="Google Shape;94;p8">
            <a:extLst>
              <a:ext uri="{FF2B5EF4-FFF2-40B4-BE49-F238E27FC236}">
                <a16:creationId xmlns:a16="http://schemas.microsoft.com/office/drawing/2014/main" id="{C7201E89-04F3-CFC6-6392-36A6050C996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482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87" indent="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4486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numb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71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54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95196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number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76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464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marL="457178" indent="-34288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marL="1005065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marL="1462241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marL="1919418" indent="-408194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marL="2376595" indent="-408193"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49912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87693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ne column 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marL="457178" indent="-304784">
              <a:buSzPts val="1200"/>
              <a:defRPr sz="1200"/>
            </a:lvl1pPr>
            <a:lvl2pPr marL="914355" indent="-304786">
              <a:buSzPts val="1200"/>
              <a:defRPr sz="1200"/>
            </a:lvl2pPr>
            <a:lvl3pPr marL="1371531" indent="-304786">
              <a:buSzPts val="1200"/>
              <a:defRPr sz="1200"/>
            </a:lvl3pPr>
            <a:lvl4pPr marL="1828709" indent="-304786">
              <a:buSzPts val="1200"/>
              <a:defRPr sz="1200"/>
            </a:lvl4pPr>
            <a:lvl5pPr marL="2285886" indent="-304786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81459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87269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27430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ne column 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SzPts val="1200"/>
              <a:defRPr sz="1200"/>
            </a:lvl1pPr>
            <a:lvl2pPr marL="914378" indent="-304793">
              <a:buSzPts val="1200"/>
              <a:defRPr sz="1200"/>
            </a:lvl2pPr>
            <a:lvl3pPr marL="1371566" indent="-304793">
              <a:buSzPts val="1200"/>
              <a:defRPr sz="1200"/>
            </a:lvl3pPr>
            <a:lvl4pPr marL="1828754" indent="-304793">
              <a:buSzPts val="1200"/>
              <a:defRPr sz="1200"/>
            </a:lvl4pPr>
            <a:lvl5pPr marL="2285943" indent="-304793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4596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23;g6add85875f_0_35" descr="Google Shape;23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3136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in point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27;p28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29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91472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 hasCustomPrompt="1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r>
              <a:rPr lang="en-US">
                <a:latin typeface="Franklin Gothic Medium" panose="020B0603020102020204" pitchFamily="34" charset="0"/>
              </a:rPr>
              <a:t>Title</a:t>
            </a: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EB7FAB-DAFC-E075-D55F-FF308282E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679" y="3350865"/>
            <a:ext cx="2828563" cy="16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65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in point 1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31;g6c2aaec762_0_12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38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42593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10516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39746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87658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title and descri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45;p34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Google Shape;48;p34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51252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a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94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34285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ig numb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4;p36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5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5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57575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ig number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59;p37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601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02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55025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vironmental | Section 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4" descr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1"/>
            <a:ext cx="9144000" cy="514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icture 2" descr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2" y="248310"/>
            <a:ext cx="2196970" cy="746684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Straight Connector 5"/>
          <p:cNvSpPr/>
          <p:nvPr/>
        </p:nvSpPr>
        <p:spPr>
          <a:xfrm>
            <a:off x="337827" y="2205039"/>
            <a:ext cx="3093400" cy="1"/>
          </a:xfrm>
          <a:prstGeom prst="line">
            <a:avLst/>
          </a:prstGeom>
          <a:ln w="6350">
            <a:solidFill>
              <a:srgbClr val="2A6AAE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79562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vironmental 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8" descr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"/>
            <a:ext cx="9144000" cy="6767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6967" y="1202299"/>
            <a:ext cx="8125696" cy="3281210"/>
          </a:xfrm>
          <a:prstGeom prst="rect">
            <a:avLst/>
          </a:prstGeom>
        </p:spPr>
        <p:txBody>
          <a:bodyPr lIns="0" tIns="0" rIns="0" bIns="0"/>
          <a:lstStyle>
            <a:lvl1pPr marL="342892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buBlip>
                <a:blip r:embed="rId3"/>
              </a:buBlip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5228" indent="-34646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966565" indent="-255383">
              <a:lnSpc>
                <a:spcPct val="90000"/>
              </a:lnSpc>
              <a:spcBef>
                <a:spcPts val="1000"/>
              </a:spcBef>
              <a:buClrTx/>
              <a:buSzPct val="115000"/>
              <a:buFontTx/>
              <a:buChar char="•"/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28650" y="193292"/>
            <a:ext cx="6515566" cy="31266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3" name="Straight Connector 12"/>
          <p:cNvSpPr/>
          <p:nvPr/>
        </p:nvSpPr>
        <p:spPr>
          <a:xfrm>
            <a:off x="668700" y="4848603"/>
            <a:ext cx="6010561" cy="1"/>
          </a:xfrm>
          <a:prstGeom prst="line">
            <a:avLst/>
          </a:prstGeom>
          <a:ln w="635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624" name="TextBox 9"/>
          <p:cNvSpPr txBox="1"/>
          <p:nvPr/>
        </p:nvSpPr>
        <p:spPr>
          <a:xfrm>
            <a:off x="622865" y="4861334"/>
            <a:ext cx="509999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00"/>
              <a:t>© 2019 Harsco Corporation.  All Rights Reserved. This document and the information set forth herein are the property of Harsco Corporation.</a:t>
            </a:r>
          </a:p>
        </p:txBody>
      </p:sp>
      <p:pic>
        <p:nvPicPr>
          <p:cNvPr id="625" name="Picture 10" descr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47" y="4654995"/>
            <a:ext cx="1950851" cy="328654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2596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22" name="Google Shape;22;p3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10FD7C-51DC-5275-E22F-1901C2CB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679" y="3350865"/>
            <a:ext cx="2828563" cy="16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30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rsco Environmental B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1" descr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extBox 10"/>
          <p:cNvSpPr txBox="1"/>
          <p:nvPr/>
        </p:nvSpPr>
        <p:spPr>
          <a:xfrm>
            <a:off x="2027903" y="4646019"/>
            <a:ext cx="528032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© 2019 Harsco Corporation. This document and its contents remains the property of Harsco Corporation.</a:t>
            </a:r>
            <a:endParaRPr sz="500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"/>
              <a:t>Any disclosure and/or copying of this document and its contents without the prior written approval of Harsco Corporation is prohibited. All Rights Reserved</a:t>
            </a:r>
          </a:p>
        </p:txBody>
      </p:sp>
      <p:pic>
        <p:nvPicPr>
          <p:cNvPr id="635" name="Picture 13" descr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95" y="2310852"/>
            <a:ext cx="2423959" cy="44329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471" y="4598002"/>
            <a:ext cx="341729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86199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15875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36829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36829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36829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50684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One column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914378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371566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828754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285943" indent="-304793">
              <a:buClrTx/>
              <a:buSzPts val="1200"/>
              <a:buFontTx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33047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One column 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itle Text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66001" cy="75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877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1389600"/>
            <a:ext cx="4732501" cy="3179401"/>
          </a:xfrm>
          <a:prstGeom prst="rect">
            <a:avLst/>
          </a:prstGeom>
        </p:spPr>
        <p:txBody>
          <a:bodyPr/>
          <a:lstStyle>
            <a:lvl1pPr indent="-304793">
              <a:buSzPts val="1200"/>
              <a:defRPr sz="1200"/>
            </a:lvl1pPr>
            <a:lvl2pPr marL="914378" indent="-304793">
              <a:buSzPts val="1200"/>
              <a:defRPr sz="1200"/>
            </a:lvl2pPr>
            <a:lvl3pPr marL="1371566" indent="-304793">
              <a:buSzPts val="1200"/>
              <a:defRPr sz="1200"/>
            </a:lvl3pPr>
            <a:lvl4pPr marL="1828754" indent="-304793">
              <a:buSzPts val="1200"/>
              <a:defRPr sz="1200"/>
            </a:lvl4pPr>
            <a:lvl5pPr marL="2285943" indent="-304793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46200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Main point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134;p63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671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28838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Main point 1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138;p64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680" name="Title Text"/>
          <p:cNvSpPr txBox="1">
            <a:spLocks noGrp="1"/>
          </p:cNvSpPr>
          <p:nvPr>
            <p:ph type="title"/>
          </p:nvPr>
        </p:nvSpPr>
        <p:spPr>
          <a:xfrm>
            <a:off x="490251" y="858601"/>
            <a:ext cx="6367801" cy="428490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05925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itle Text"/>
          <p:cNvSpPr txBox="1">
            <a:spLocks noGrp="1"/>
          </p:cNvSpPr>
          <p:nvPr>
            <p:ph type="title"/>
          </p:nvPr>
        </p:nvSpPr>
        <p:spPr>
          <a:xfrm>
            <a:off x="311700" y="17673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5349"/>
            <a:ext cx="8520602" cy="792602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60351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le Text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2" cy="84180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672495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le Text"/>
          <p:cNvSpPr txBox="1">
            <a:spLocks noGrp="1"/>
          </p:cNvSpPr>
          <p:nvPr>
            <p:ph type="title"/>
          </p:nvPr>
        </p:nvSpPr>
        <p:spPr>
          <a:xfrm>
            <a:off x="311700" y="624125"/>
            <a:ext cx="8520602" cy="729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43901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title and descri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152;p68"/>
          <p:cNvSpPr/>
          <p:nvPr/>
        </p:nvSpPr>
        <p:spPr>
          <a:xfrm>
            <a:off x="4572000" y="-124"/>
            <a:ext cx="4572000" cy="5143501"/>
          </a:xfrm>
          <a:prstGeom prst="rect">
            <a:avLst/>
          </a:prstGeom>
          <a:solidFill>
            <a:srgbClr val="00846D">
              <a:alpha val="2509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84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6"/>
            <a:ext cx="4045200" cy="12351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Google Shape;155;p68"/>
          <p:cNvSpPr txBox="1">
            <a:spLocks noGrp="1"/>
          </p:cNvSpPr>
          <p:nvPr>
            <p:ph type="body" sz="half" idx="21"/>
          </p:nvPr>
        </p:nvSpPr>
        <p:spPr>
          <a:xfrm>
            <a:off x="4939500" y="724075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455954"/>
              </a:buClr>
              <a:defRPr>
                <a:solidFill>
                  <a:srgbClr val="455954"/>
                </a:solidFill>
              </a:defRPr>
            </a:pPr>
            <a:endParaRPr/>
          </a:p>
        </p:txBody>
      </p:sp>
      <p:sp>
        <p:nvSpPr>
          <p:cNvPr id="7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06280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34" name="Google Shape;34;p4"/>
            <p:cNvSpPr/>
            <p:nvPr/>
          </p:nvSpPr>
          <p:spPr>
            <a:xfrm>
              <a:off x="6316957" y="6351571"/>
              <a:ext cx="2856819" cy="506015"/>
            </a:xfrm>
            <a:custGeom>
              <a:avLst/>
              <a:gdLst/>
              <a:ahLst/>
              <a:cxnLst/>
              <a:rect l="l" t="t" r="r" b="b"/>
              <a:pathLst>
                <a:path w="2856819" h="506015" extrusionOk="0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7306428" y="5250656"/>
              <a:ext cx="1434361" cy="253007"/>
            </a:xfrm>
            <a:custGeom>
              <a:avLst/>
              <a:gdLst/>
              <a:ahLst/>
              <a:cxnLst/>
              <a:rect l="l" t="t" r="r" b="b"/>
              <a:pathLst>
                <a:path w="1434361" h="253007" extrusionOk="0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316957" y="6512738"/>
              <a:ext cx="989471" cy="342304"/>
            </a:xfrm>
            <a:custGeom>
              <a:avLst/>
              <a:gdLst/>
              <a:ahLst/>
              <a:cxnLst/>
              <a:rect l="l" t="t" r="r" b="b"/>
              <a:pathLst>
                <a:path w="989471" h="342304" extrusionOk="0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885118" y="6183395"/>
              <a:ext cx="288657" cy="218777"/>
            </a:xfrm>
            <a:custGeom>
              <a:avLst/>
              <a:gdLst/>
              <a:ahLst/>
              <a:cxnLst/>
              <a:rect l="l" t="t" r="r" b="b"/>
              <a:pathLst>
                <a:path w="288657" h="218777" extrusionOk="0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6316957" y="6431950"/>
              <a:ext cx="493991" cy="254496"/>
            </a:xfrm>
            <a:custGeom>
              <a:avLst/>
              <a:gdLst/>
              <a:ahLst/>
              <a:cxnLst/>
              <a:rect l="l" t="t" r="r" b="b"/>
              <a:pathLst>
                <a:path w="493991" h="254496" extrusionOk="0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9029447" y="6015219"/>
              <a:ext cx="144328" cy="193476"/>
            </a:xfrm>
            <a:custGeom>
              <a:avLst/>
              <a:gdLst/>
              <a:ahLst/>
              <a:cxnLst/>
              <a:rect l="l" t="t" r="r" b="b"/>
              <a:pathLst>
                <a:path w="144328" h="193476" extrusionOk="0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224479" y="5847043"/>
              <a:ext cx="949297" cy="334863"/>
            </a:xfrm>
            <a:custGeom>
              <a:avLst/>
              <a:gdLst/>
              <a:ahLst/>
              <a:cxnLst/>
              <a:rect l="l" t="t" r="r" b="b"/>
              <a:pathLst>
                <a:path w="949297" h="334863" extrusionOk="0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677035" y="5840035"/>
              <a:ext cx="629392" cy="278308"/>
            </a:xfrm>
            <a:custGeom>
              <a:avLst/>
              <a:gdLst/>
              <a:ahLst/>
              <a:cxnLst/>
              <a:rect l="l" t="t" r="r" b="b"/>
              <a:pathLst>
                <a:path w="629392" h="278308" extrusionOk="0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316957" y="5716734"/>
              <a:ext cx="735035" cy="297656"/>
            </a:xfrm>
            <a:custGeom>
              <a:avLst/>
              <a:gdLst/>
              <a:ahLst/>
              <a:cxnLst/>
              <a:rect l="l" t="t" r="r" b="b"/>
              <a:pathLst>
                <a:path w="735035" h="297656" extrusionOk="0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703591" y="5342516"/>
              <a:ext cx="470184" cy="250031"/>
            </a:xfrm>
            <a:custGeom>
              <a:avLst/>
              <a:gdLst/>
              <a:ahLst/>
              <a:cxnLst/>
              <a:rect l="l" t="t" r="r" b="b"/>
              <a:pathLst>
                <a:path w="470184" h="250031" extrusionOk="0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006900" y="677700"/>
            <a:ext cx="4936800" cy="340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b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/>
          <p:nvPr/>
        </p:nvSpPr>
        <p:spPr>
          <a:xfrm>
            <a:off x="239550" y="339696"/>
            <a:ext cx="777000" cy="6537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00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8EF935-50D7-DBA8-31DD-C61DCD5A5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24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aptio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4230576"/>
            <a:ext cx="5998802" cy="605101"/>
          </a:xfrm>
          <a:prstGeom prst="rect">
            <a:avLst/>
          </a:prstGeom>
        </p:spPr>
        <p:txBody>
          <a:bodyPr anchor="ctr"/>
          <a:lstStyle>
            <a:lvl1pPr marL="228594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455954"/>
                </a:solidFill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4559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88077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ig numb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161;p70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455954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33" name="Title Text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700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1870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ig number 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166;p71"/>
          <p:cNvSpPr/>
          <p:nvPr/>
        </p:nvSpPr>
        <p:spPr>
          <a:xfrm>
            <a:off x="-1" y="858601"/>
            <a:ext cx="9192302" cy="4284901"/>
          </a:xfrm>
          <a:prstGeom prst="rect">
            <a:avLst/>
          </a:prstGeom>
          <a:solidFill>
            <a:srgbClr val="00846D"/>
          </a:solidFill>
          <a:ln>
            <a:solidFill>
              <a:srgbClr val="595959"/>
            </a:solidFill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</p:txBody>
      </p:sp>
      <p:sp>
        <p:nvSpPr>
          <p:cNvPr id="743" name="Title Text"/>
          <p:cNvSpPr txBox="1">
            <a:spLocks noGrp="1"/>
          </p:cNvSpPr>
          <p:nvPr>
            <p:ph type="title"/>
          </p:nvPr>
        </p:nvSpPr>
        <p:spPr>
          <a:xfrm>
            <a:off x="311700" y="984850"/>
            <a:ext cx="8520602" cy="636301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4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621150"/>
            <a:ext cx="8520602" cy="33471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81013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 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 Text"/>
          <p:cNvSpPr txBox="1">
            <a:spLocks noGrp="1"/>
          </p:cNvSpPr>
          <p:nvPr>
            <p:ph type="title"/>
          </p:nvPr>
        </p:nvSpPr>
        <p:spPr>
          <a:xfrm>
            <a:off x="311700" y="1138274"/>
            <a:ext cx="8520602" cy="6957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1825276"/>
            <a:ext cx="8520602" cy="4968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06358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15;g6add85875f_0_35" descr="Google Shape;15;g6add85875f_0_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itle Text"/>
          <p:cNvSpPr txBox="1">
            <a:spLocks noGrp="1"/>
          </p:cNvSpPr>
          <p:nvPr>
            <p:ph type="title"/>
          </p:nvPr>
        </p:nvSpPr>
        <p:spPr>
          <a:xfrm>
            <a:off x="311700" y="1641451"/>
            <a:ext cx="8520602" cy="1068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700" y="2709450"/>
            <a:ext cx="8520602" cy="792601"/>
          </a:xfrm>
          <a:prstGeom prst="rect">
            <a:avLst/>
          </a:prstGeom>
        </p:spPr>
        <p:txBody>
          <a:bodyPr anchor="ctr"/>
          <a:lstStyle>
            <a:lvl1pPr marL="342892" indent="-2285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42892" indent="253994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42892" indent="711182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42892" indent="1168371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42892" indent="1625559">
              <a:lnSpc>
                <a:spcPct val="100000"/>
              </a:lnSpc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2046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57178" indent="-342884"/>
            <a:lvl2pPr marL="1005065" indent="-408194"/>
            <a:lvl3pPr marL="1462241" indent="-408193"/>
            <a:lvl4pPr marL="1919418" indent="-408194"/>
            <a:lvl5pPr marL="2376595" indent="-40819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7706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 1 cop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/>
        </p:nvSpPr>
        <p:spPr>
          <a:xfrm>
            <a:off x="311700" y="860512"/>
            <a:ext cx="8520602" cy="48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>
              <a:defRPr sz="2000">
                <a:solidFill>
                  <a:srgbClr val="39816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2000"/>
              <a:t>Title Text</a:t>
            </a:r>
          </a:p>
        </p:txBody>
      </p:sp>
      <p:sp>
        <p:nvSpPr>
          <p:cNvPr id="781" name="Body Level One…"/>
          <p:cNvSpPr txBox="1"/>
          <p:nvPr/>
        </p:nvSpPr>
        <p:spPr>
          <a:xfrm>
            <a:off x="311700" y="1350150"/>
            <a:ext cx="85206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marL="457189" indent="-342892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1pPr>
            <a:lvl2pPr marL="1005090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2pPr>
            <a:lvl3pPr marL="1462277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■"/>
              <a:defRPr sz="1600"/>
            </a:lvl3pPr>
            <a:lvl4pPr marL="1919466" indent="-408204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●"/>
              <a:defRPr sz="1600"/>
            </a:lvl4pPr>
            <a:lvl5pPr marL="2376654" indent="-408203">
              <a:lnSpc>
                <a:spcPct val="115000"/>
              </a:lnSpc>
              <a:buClr>
                <a:srgbClr val="666666"/>
              </a:buClr>
              <a:buSzPts val="1600"/>
              <a:buFont typeface="Avenir Roman"/>
              <a:buChar char="○"/>
              <a:defRPr sz="1600"/>
            </a:lvl5pPr>
          </a:lstStyle>
          <a:p>
            <a:r>
              <a:rPr sz="1600"/>
              <a:t>Body Level One</a:t>
            </a:r>
          </a:p>
          <a:p>
            <a:pPr lvl="1"/>
            <a:r>
              <a:rPr sz="1600"/>
              <a:t>Body Level Two</a:t>
            </a:r>
          </a:p>
          <a:p>
            <a:pPr lvl="2"/>
            <a:r>
              <a:rPr sz="1600"/>
              <a:t>Body Level Three</a:t>
            </a:r>
          </a:p>
          <a:p>
            <a:pPr lvl="3"/>
            <a:r>
              <a:rPr sz="1600"/>
              <a:t>Body Level Four</a:t>
            </a:r>
          </a:p>
          <a:p>
            <a:pPr lvl="4"/>
            <a:r>
              <a:rPr sz="1600"/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5084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04657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11174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 blank 0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1070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99.xml"/><Relationship Id="rId89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20.xml"/><Relationship Id="rId90" Type="http://schemas.openxmlformats.org/officeDocument/2006/relationships/slideLayout" Target="../slideLayouts/slideLayout105.xml"/><Relationship Id="rId95" Type="http://schemas.openxmlformats.org/officeDocument/2006/relationships/theme" Target="../theme/theme3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4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87.xml"/><Relationship Id="rId80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100.xml"/><Relationship Id="rId9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74.xml"/><Relationship Id="rId67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77.xml"/><Relationship Id="rId70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90.xml"/><Relationship Id="rId83" Type="http://schemas.openxmlformats.org/officeDocument/2006/relationships/slideLayout" Target="../slideLayouts/slideLayout98.xml"/><Relationship Id="rId88" Type="http://schemas.openxmlformats.org/officeDocument/2006/relationships/slideLayout" Target="../slideLayouts/slideLayout103.xml"/><Relationship Id="rId91" Type="http://schemas.openxmlformats.org/officeDocument/2006/relationships/slideLayout" Target="../slideLayouts/slideLayout106.xml"/><Relationship Id="rId9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80.xml"/><Relationship Id="rId73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93.xml"/><Relationship Id="rId81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101.xml"/><Relationship Id="rId9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22.xml"/><Relationship Id="rId71" Type="http://schemas.openxmlformats.org/officeDocument/2006/relationships/slideLayout" Target="../slideLayouts/slideLayout86.xml"/><Relationship Id="rId9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81.xml"/><Relationship Id="rId87" Type="http://schemas.openxmlformats.org/officeDocument/2006/relationships/slideLayout" Target="../slideLayouts/slideLayout102.xml"/><Relationship Id="rId61" Type="http://schemas.openxmlformats.org/officeDocument/2006/relationships/slideLayout" Target="../slideLayouts/slideLayout76.xml"/><Relationship Id="rId82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92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51.xml"/><Relationship Id="rId63" Type="http://schemas.openxmlformats.org/officeDocument/2006/relationships/slideLayout" Target="../slideLayouts/slideLayout172.xml"/><Relationship Id="rId84" Type="http://schemas.openxmlformats.org/officeDocument/2006/relationships/slideLayout" Target="../slideLayouts/slideLayout193.xml"/><Relationship Id="rId138" Type="http://schemas.openxmlformats.org/officeDocument/2006/relationships/slideLayout" Target="../slideLayouts/slideLayout247.xml"/><Relationship Id="rId159" Type="http://schemas.openxmlformats.org/officeDocument/2006/relationships/slideLayout" Target="../slideLayouts/slideLayout268.xml"/><Relationship Id="rId107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41.xml"/><Relationship Id="rId53" Type="http://schemas.openxmlformats.org/officeDocument/2006/relationships/slideLayout" Target="../slideLayouts/slideLayout162.xml"/><Relationship Id="rId74" Type="http://schemas.openxmlformats.org/officeDocument/2006/relationships/slideLayout" Target="../slideLayouts/slideLayout183.xml"/><Relationship Id="rId128" Type="http://schemas.openxmlformats.org/officeDocument/2006/relationships/slideLayout" Target="../slideLayouts/slideLayout237.xml"/><Relationship Id="rId149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114.xml"/><Relationship Id="rId95" Type="http://schemas.openxmlformats.org/officeDocument/2006/relationships/slideLayout" Target="../slideLayouts/slideLayout204.xml"/><Relationship Id="rId160" Type="http://schemas.openxmlformats.org/officeDocument/2006/relationships/slideLayout" Target="../slideLayouts/slideLayout269.xml"/><Relationship Id="rId22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52.xml"/><Relationship Id="rId64" Type="http://schemas.openxmlformats.org/officeDocument/2006/relationships/slideLayout" Target="../slideLayouts/slideLayout173.xml"/><Relationship Id="rId118" Type="http://schemas.openxmlformats.org/officeDocument/2006/relationships/slideLayout" Target="../slideLayouts/slideLayout227.xml"/><Relationship Id="rId139" Type="http://schemas.openxmlformats.org/officeDocument/2006/relationships/slideLayout" Target="../slideLayouts/slideLayout248.xml"/><Relationship Id="rId85" Type="http://schemas.openxmlformats.org/officeDocument/2006/relationships/slideLayout" Target="../slideLayouts/slideLayout194.xml"/><Relationship Id="rId150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59" Type="http://schemas.openxmlformats.org/officeDocument/2006/relationships/slideLayout" Target="../slideLayouts/slideLayout168.xml"/><Relationship Id="rId103" Type="http://schemas.openxmlformats.org/officeDocument/2006/relationships/slideLayout" Target="../slideLayouts/slideLayout212.xml"/><Relationship Id="rId108" Type="http://schemas.openxmlformats.org/officeDocument/2006/relationships/slideLayout" Target="../slideLayouts/slideLayout217.xml"/><Relationship Id="rId124" Type="http://schemas.openxmlformats.org/officeDocument/2006/relationships/slideLayout" Target="../slideLayouts/slideLayout233.xml"/><Relationship Id="rId129" Type="http://schemas.openxmlformats.org/officeDocument/2006/relationships/slideLayout" Target="../slideLayouts/slideLayout238.xml"/><Relationship Id="rId54" Type="http://schemas.openxmlformats.org/officeDocument/2006/relationships/slideLayout" Target="../slideLayouts/slideLayout163.xml"/><Relationship Id="rId70" Type="http://schemas.openxmlformats.org/officeDocument/2006/relationships/slideLayout" Target="../slideLayouts/slideLayout179.xml"/><Relationship Id="rId75" Type="http://schemas.openxmlformats.org/officeDocument/2006/relationships/slideLayout" Target="../slideLayouts/slideLayout184.xml"/><Relationship Id="rId91" Type="http://schemas.openxmlformats.org/officeDocument/2006/relationships/slideLayout" Target="../slideLayouts/slideLayout200.xml"/><Relationship Id="rId96" Type="http://schemas.openxmlformats.org/officeDocument/2006/relationships/slideLayout" Target="../slideLayouts/slideLayout205.xml"/><Relationship Id="rId140" Type="http://schemas.openxmlformats.org/officeDocument/2006/relationships/slideLayout" Target="../slideLayouts/slideLayout249.xml"/><Relationship Id="rId145" Type="http://schemas.openxmlformats.org/officeDocument/2006/relationships/slideLayout" Target="../slideLayouts/slideLayout254.xml"/><Relationship Id="rId161" Type="http://schemas.openxmlformats.org/officeDocument/2006/relationships/slideLayout" Target="../slideLayouts/slideLayout270.xml"/><Relationship Id="rId166" Type="http://schemas.openxmlformats.org/officeDocument/2006/relationships/theme" Target="../theme/theme4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8.xml"/><Relationship Id="rId114" Type="http://schemas.openxmlformats.org/officeDocument/2006/relationships/slideLayout" Target="../slideLayouts/slideLayout223.xml"/><Relationship Id="rId119" Type="http://schemas.openxmlformats.org/officeDocument/2006/relationships/slideLayout" Target="../slideLayouts/slideLayout228.xml"/><Relationship Id="rId44" Type="http://schemas.openxmlformats.org/officeDocument/2006/relationships/slideLayout" Target="../slideLayouts/slideLayout153.xml"/><Relationship Id="rId60" Type="http://schemas.openxmlformats.org/officeDocument/2006/relationships/slideLayout" Target="../slideLayouts/slideLayout169.xml"/><Relationship Id="rId65" Type="http://schemas.openxmlformats.org/officeDocument/2006/relationships/slideLayout" Target="../slideLayouts/slideLayout174.xml"/><Relationship Id="rId81" Type="http://schemas.openxmlformats.org/officeDocument/2006/relationships/slideLayout" Target="../slideLayouts/slideLayout190.xml"/><Relationship Id="rId86" Type="http://schemas.openxmlformats.org/officeDocument/2006/relationships/slideLayout" Target="../slideLayouts/slideLayout195.xml"/><Relationship Id="rId130" Type="http://schemas.openxmlformats.org/officeDocument/2006/relationships/slideLayout" Target="../slideLayouts/slideLayout239.xml"/><Relationship Id="rId135" Type="http://schemas.openxmlformats.org/officeDocument/2006/relationships/slideLayout" Target="../slideLayouts/slideLayout244.xml"/><Relationship Id="rId151" Type="http://schemas.openxmlformats.org/officeDocument/2006/relationships/slideLayout" Target="../slideLayouts/slideLayout260.xml"/><Relationship Id="rId156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8.xml"/><Relationship Id="rId109" Type="http://schemas.openxmlformats.org/officeDocument/2006/relationships/slideLayout" Target="../slideLayouts/slideLayout218.xml"/><Relationship Id="rId34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59.xml"/><Relationship Id="rId55" Type="http://schemas.openxmlformats.org/officeDocument/2006/relationships/slideLayout" Target="../slideLayouts/slideLayout164.xml"/><Relationship Id="rId76" Type="http://schemas.openxmlformats.org/officeDocument/2006/relationships/slideLayout" Target="../slideLayouts/slideLayout185.xml"/><Relationship Id="rId97" Type="http://schemas.openxmlformats.org/officeDocument/2006/relationships/slideLayout" Target="../slideLayouts/slideLayout206.xml"/><Relationship Id="rId104" Type="http://schemas.openxmlformats.org/officeDocument/2006/relationships/slideLayout" Target="../slideLayouts/slideLayout213.xml"/><Relationship Id="rId120" Type="http://schemas.openxmlformats.org/officeDocument/2006/relationships/slideLayout" Target="../slideLayouts/slideLayout229.xml"/><Relationship Id="rId125" Type="http://schemas.openxmlformats.org/officeDocument/2006/relationships/slideLayout" Target="../slideLayouts/slideLayout234.xml"/><Relationship Id="rId141" Type="http://schemas.openxmlformats.org/officeDocument/2006/relationships/slideLayout" Target="../slideLayouts/slideLayout250.xml"/><Relationship Id="rId146" Type="http://schemas.openxmlformats.org/officeDocument/2006/relationships/slideLayout" Target="../slideLayouts/slideLayout255.xml"/><Relationship Id="rId167" Type="http://schemas.openxmlformats.org/officeDocument/2006/relationships/image" Target="../media/image31.png"/><Relationship Id="rId7" Type="http://schemas.openxmlformats.org/officeDocument/2006/relationships/slideLayout" Target="../slideLayouts/slideLayout116.xml"/><Relationship Id="rId71" Type="http://schemas.openxmlformats.org/officeDocument/2006/relationships/slideLayout" Target="../slideLayouts/slideLayout180.xml"/><Relationship Id="rId92" Type="http://schemas.openxmlformats.org/officeDocument/2006/relationships/slideLayout" Target="../slideLayouts/slideLayout201.xml"/><Relationship Id="rId16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66" Type="http://schemas.openxmlformats.org/officeDocument/2006/relationships/slideLayout" Target="../slideLayouts/slideLayout175.xml"/><Relationship Id="rId87" Type="http://schemas.openxmlformats.org/officeDocument/2006/relationships/slideLayout" Target="../slideLayouts/slideLayout196.xml"/><Relationship Id="rId110" Type="http://schemas.openxmlformats.org/officeDocument/2006/relationships/slideLayout" Target="../slideLayouts/slideLayout219.xml"/><Relationship Id="rId115" Type="http://schemas.openxmlformats.org/officeDocument/2006/relationships/slideLayout" Target="../slideLayouts/slideLayout224.xml"/><Relationship Id="rId131" Type="http://schemas.openxmlformats.org/officeDocument/2006/relationships/slideLayout" Target="../slideLayouts/slideLayout240.xml"/><Relationship Id="rId136" Type="http://schemas.openxmlformats.org/officeDocument/2006/relationships/slideLayout" Target="../slideLayouts/slideLayout245.xml"/><Relationship Id="rId157" Type="http://schemas.openxmlformats.org/officeDocument/2006/relationships/slideLayout" Target="../slideLayouts/slideLayout266.xml"/><Relationship Id="rId61" Type="http://schemas.openxmlformats.org/officeDocument/2006/relationships/slideLayout" Target="../slideLayouts/slideLayout170.xml"/><Relationship Id="rId82" Type="http://schemas.openxmlformats.org/officeDocument/2006/relationships/slideLayout" Target="../slideLayouts/slideLayout191.xml"/><Relationship Id="rId152" Type="http://schemas.openxmlformats.org/officeDocument/2006/relationships/slideLayout" Target="../slideLayouts/slideLayout261.xml"/><Relationship Id="rId1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56" Type="http://schemas.openxmlformats.org/officeDocument/2006/relationships/slideLayout" Target="../slideLayouts/slideLayout165.xml"/><Relationship Id="rId77" Type="http://schemas.openxmlformats.org/officeDocument/2006/relationships/slideLayout" Target="../slideLayouts/slideLayout186.xml"/><Relationship Id="rId100" Type="http://schemas.openxmlformats.org/officeDocument/2006/relationships/slideLayout" Target="../slideLayouts/slideLayout209.xml"/><Relationship Id="rId105" Type="http://schemas.openxmlformats.org/officeDocument/2006/relationships/slideLayout" Target="../slideLayouts/slideLayout214.xml"/><Relationship Id="rId126" Type="http://schemas.openxmlformats.org/officeDocument/2006/relationships/slideLayout" Target="../slideLayouts/slideLayout235.xml"/><Relationship Id="rId147" Type="http://schemas.openxmlformats.org/officeDocument/2006/relationships/slideLayout" Target="../slideLayouts/slideLayout256.xml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Relationship Id="rId72" Type="http://schemas.openxmlformats.org/officeDocument/2006/relationships/slideLayout" Target="../slideLayouts/slideLayout181.xml"/><Relationship Id="rId93" Type="http://schemas.openxmlformats.org/officeDocument/2006/relationships/slideLayout" Target="../slideLayouts/slideLayout202.xml"/><Relationship Id="rId98" Type="http://schemas.openxmlformats.org/officeDocument/2006/relationships/slideLayout" Target="../slideLayouts/slideLayout207.xml"/><Relationship Id="rId121" Type="http://schemas.openxmlformats.org/officeDocument/2006/relationships/slideLayout" Target="../slideLayouts/slideLayout230.xml"/><Relationship Id="rId142" Type="http://schemas.openxmlformats.org/officeDocument/2006/relationships/slideLayout" Target="../slideLayouts/slideLayout251.xml"/><Relationship Id="rId16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55.xml"/><Relationship Id="rId67" Type="http://schemas.openxmlformats.org/officeDocument/2006/relationships/slideLayout" Target="../slideLayouts/slideLayout176.xml"/><Relationship Id="rId116" Type="http://schemas.openxmlformats.org/officeDocument/2006/relationships/slideLayout" Target="../slideLayouts/slideLayout225.xml"/><Relationship Id="rId137" Type="http://schemas.openxmlformats.org/officeDocument/2006/relationships/slideLayout" Target="../slideLayouts/slideLayout246.xml"/><Relationship Id="rId158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50.xml"/><Relationship Id="rId62" Type="http://schemas.openxmlformats.org/officeDocument/2006/relationships/slideLayout" Target="../slideLayouts/slideLayout171.xml"/><Relationship Id="rId83" Type="http://schemas.openxmlformats.org/officeDocument/2006/relationships/slideLayout" Target="../slideLayouts/slideLayout192.xml"/><Relationship Id="rId88" Type="http://schemas.openxmlformats.org/officeDocument/2006/relationships/slideLayout" Target="../slideLayouts/slideLayout197.xml"/><Relationship Id="rId111" Type="http://schemas.openxmlformats.org/officeDocument/2006/relationships/slideLayout" Target="../slideLayouts/slideLayout220.xml"/><Relationship Id="rId132" Type="http://schemas.openxmlformats.org/officeDocument/2006/relationships/slideLayout" Target="../slideLayouts/slideLayout241.xml"/><Relationship Id="rId153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45.xml"/><Relationship Id="rId57" Type="http://schemas.openxmlformats.org/officeDocument/2006/relationships/slideLayout" Target="../slideLayouts/slideLayout166.xml"/><Relationship Id="rId106" Type="http://schemas.openxmlformats.org/officeDocument/2006/relationships/slideLayout" Target="../slideLayouts/slideLayout215.xml"/><Relationship Id="rId127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40.xml"/><Relationship Id="rId52" Type="http://schemas.openxmlformats.org/officeDocument/2006/relationships/slideLayout" Target="../slideLayouts/slideLayout161.xml"/><Relationship Id="rId73" Type="http://schemas.openxmlformats.org/officeDocument/2006/relationships/slideLayout" Target="../slideLayouts/slideLayout182.xml"/><Relationship Id="rId78" Type="http://schemas.openxmlformats.org/officeDocument/2006/relationships/slideLayout" Target="../slideLayouts/slideLayout187.xml"/><Relationship Id="rId94" Type="http://schemas.openxmlformats.org/officeDocument/2006/relationships/slideLayout" Target="../slideLayouts/slideLayout203.xml"/><Relationship Id="rId99" Type="http://schemas.openxmlformats.org/officeDocument/2006/relationships/slideLayout" Target="../slideLayouts/slideLayout208.xml"/><Relationship Id="rId101" Type="http://schemas.openxmlformats.org/officeDocument/2006/relationships/slideLayout" Target="../slideLayouts/slideLayout210.xml"/><Relationship Id="rId122" Type="http://schemas.openxmlformats.org/officeDocument/2006/relationships/slideLayout" Target="../slideLayouts/slideLayout231.xml"/><Relationship Id="rId143" Type="http://schemas.openxmlformats.org/officeDocument/2006/relationships/slideLayout" Target="../slideLayouts/slideLayout252.xml"/><Relationship Id="rId148" Type="http://schemas.openxmlformats.org/officeDocument/2006/relationships/slideLayout" Target="../slideLayouts/slideLayout257.xml"/><Relationship Id="rId164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35.xml"/><Relationship Id="rId47" Type="http://schemas.openxmlformats.org/officeDocument/2006/relationships/slideLayout" Target="../slideLayouts/slideLayout156.xml"/><Relationship Id="rId68" Type="http://schemas.openxmlformats.org/officeDocument/2006/relationships/slideLayout" Target="../slideLayouts/slideLayout177.xml"/><Relationship Id="rId89" Type="http://schemas.openxmlformats.org/officeDocument/2006/relationships/slideLayout" Target="../slideLayouts/slideLayout198.xml"/><Relationship Id="rId112" Type="http://schemas.openxmlformats.org/officeDocument/2006/relationships/slideLayout" Target="../slideLayouts/slideLayout221.xml"/><Relationship Id="rId133" Type="http://schemas.openxmlformats.org/officeDocument/2006/relationships/slideLayout" Target="../slideLayouts/slideLayout242.xml"/><Relationship Id="rId154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46.xml"/><Relationship Id="rId58" Type="http://schemas.openxmlformats.org/officeDocument/2006/relationships/slideLayout" Target="../slideLayouts/slideLayout167.xml"/><Relationship Id="rId79" Type="http://schemas.openxmlformats.org/officeDocument/2006/relationships/slideLayout" Target="../slideLayouts/slideLayout188.xml"/><Relationship Id="rId102" Type="http://schemas.openxmlformats.org/officeDocument/2006/relationships/slideLayout" Target="../slideLayouts/slideLayout211.xml"/><Relationship Id="rId123" Type="http://schemas.openxmlformats.org/officeDocument/2006/relationships/slideLayout" Target="../slideLayouts/slideLayout232.xml"/><Relationship Id="rId144" Type="http://schemas.openxmlformats.org/officeDocument/2006/relationships/slideLayout" Target="../slideLayouts/slideLayout253.xml"/><Relationship Id="rId90" Type="http://schemas.openxmlformats.org/officeDocument/2006/relationships/slideLayout" Target="../slideLayouts/slideLayout199.xml"/><Relationship Id="rId165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136.xml"/><Relationship Id="rId48" Type="http://schemas.openxmlformats.org/officeDocument/2006/relationships/slideLayout" Target="../slideLayouts/slideLayout157.xml"/><Relationship Id="rId69" Type="http://schemas.openxmlformats.org/officeDocument/2006/relationships/slideLayout" Target="../slideLayouts/slideLayout178.xml"/><Relationship Id="rId113" Type="http://schemas.openxmlformats.org/officeDocument/2006/relationships/slideLayout" Target="../slideLayouts/slideLayout222.xml"/><Relationship Id="rId134" Type="http://schemas.openxmlformats.org/officeDocument/2006/relationships/slideLayout" Target="../slideLayouts/slideLayout243.xml"/><Relationship Id="rId80" Type="http://schemas.openxmlformats.org/officeDocument/2006/relationships/slideLayout" Target="../slideLayouts/slideLayout189.xml"/><Relationship Id="rId155" Type="http://schemas.openxmlformats.org/officeDocument/2006/relationships/slideLayout" Target="../slideLayouts/slideLayout2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91DA596-EDC3-A8C1-3F2A-EB12E46E2D2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0" r:id="rId5"/>
    <p:sldLayoutId id="2147483723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91DA596-EDC3-A8C1-3F2A-EB12E46E2D2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29" y="4342893"/>
            <a:ext cx="1132513" cy="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2500" y="291050"/>
            <a:ext cx="7669802" cy="7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62500" y="994549"/>
            <a:ext cx="76698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29" y="4690756"/>
            <a:ext cx="341729" cy="338522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59595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9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59" r:id="rId35"/>
    <p:sldLayoutId id="2147483760" r:id="rId36"/>
    <p:sldLayoutId id="2147483761" r:id="rId37"/>
    <p:sldLayoutId id="2147483762" r:id="rId38"/>
    <p:sldLayoutId id="2147483763" r:id="rId39"/>
    <p:sldLayoutId id="2147483764" r:id="rId40"/>
    <p:sldLayoutId id="2147483765" r:id="rId41"/>
    <p:sldLayoutId id="2147483766" r:id="rId42"/>
    <p:sldLayoutId id="2147483767" r:id="rId43"/>
    <p:sldLayoutId id="2147483768" r:id="rId44"/>
    <p:sldLayoutId id="2147483769" r:id="rId45"/>
    <p:sldLayoutId id="2147483770" r:id="rId46"/>
    <p:sldLayoutId id="2147483771" r:id="rId47"/>
    <p:sldLayoutId id="2147483772" r:id="rId48"/>
    <p:sldLayoutId id="2147483773" r:id="rId49"/>
    <p:sldLayoutId id="2147483774" r:id="rId50"/>
    <p:sldLayoutId id="2147483775" r:id="rId51"/>
    <p:sldLayoutId id="2147483776" r:id="rId52"/>
    <p:sldLayoutId id="2147483777" r:id="rId53"/>
    <p:sldLayoutId id="2147483778" r:id="rId54"/>
    <p:sldLayoutId id="2147483779" r:id="rId55"/>
    <p:sldLayoutId id="2147483780" r:id="rId56"/>
    <p:sldLayoutId id="2147483781" r:id="rId57"/>
    <p:sldLayoutId id="2147483782" r:id="rId58"/>
    <p:sldLayoutId id="2147483783" r:id="rId59"/>
    <p:sldLayoutId id="2147483784" r:id="rId60"/>
    <p:sldLayoutId id="2147483785" r:id="rId61"/>
    <p:sldLayoutId id="2147483786" r:id="rId62"/>
    <p:sldLayoutId id="2147483787" r:id="rId63"/>
    <p:sldLayoutId id="2147483788" r:id="rId64"/>
    <p:sldLayoutId id="2147483789" r:id="rId65"/>
    <p:sldLayoutId id="2147483790" r:id="rId66"/>
    <p:sldLayoutId id="2147483791" r:id="rId67"/>
    <p:sldLayoutId id="2147483792" r:id="rId68"/>
    <p:sldLayoutId id="2147483793" r:id="rId69"/>
    <p:sldLayoutId id="2147483794" r:id="rId70"/>
    <p:sldLayoutId id="2147483795" r:id="rId71"/>
    <p:sldLayoutId id="2147483796" r:id="rId72"/>
    <p:sldLayoutId id="2147483797" r:id="rId73"/>
    <p:sldLayoutId id="2147483798" r:id="rId74"/>
    <p:sldLayoutId id="2147483799" r:id="rId75"/>
    <p:sldLayoutId id="2147483800" r:id="rId76"/>
    <p:sldLayoutId id="2147483801" r:id="rId77"/>
    <p:sldLayoutId id="2147483802" r:id="rId78"/>
    <p:sldLayoutId id="2147483803" r:id="rId79"/>
    <p:sldLayoutId id="2147483804" r:id="rId80"/>
    <p:sldLayoutId id="2147483805" r:id="rId81"/>
    <p:sldLayoutId id="2147483806" r:id="rId82"/>
    <p:sldLayoutId id="2147483807" r:id="rId83"/>
    <p:sldLayoutId id="2147483808" r:id="rId84"/>
    <p:sldLayoutId id="2147483809" r:id="rId85"/>
    <p:sldLayoutId id="2147483810" r:id="rId86"/>
    <p:sldLayoutId id="2147483811" r:id="rId87"/>
    <p:sldLayoutId id="2147483812" r:id="rId88"/>
    <p:sldLayoutId id="2147483813" r:id="rId89"/>
    <p:sldLayoutId id="2147483814" r:id="rId90"/>
    <p:sldLayoutId id="2147483815" r:id="rId91"/>
    <p:sldLayoutId id="2147483816" r:id="rId92"/>
    <p:sldLayoutId id="2147483817" r:id="rId93"/>
    <p:sldLayoutId id="2147483818" r:id="rId94"/>
  </p:sldLayoutIdLst>
  <p:transition spd="med"/>
  <p:hf sldNum="0" hdr="0" ftr="0" dt="0"/>
  <p:txStyles>
    <p:titleStyle>
      <a:lvl1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1pPr>
      <a:lvl2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2pPr>
      <a:lvl3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3pPr>
      <a:lvl4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4pPr>
      <a:lvl5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5pPr>
      <a:lvl6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6pPr>
      <a:lvl7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7pPr>
      <a:lvl8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8pPr>
      <a:lvl9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9pPr>
    </p:titleStyle>
    <p:bodyStyle>
      <a:lvl1pPr marL="457189" marR="0" indent="-342892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●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1pPr>
      <a:lvl2pPr marL="1005089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○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2pPr>
      <a:lvl3pPr marL="1462277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■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3pPr>
      <a:lvl4pPr marL="1919466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●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4pPr>
      <a:lvl5pPr marL="2376655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○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5pPr>
      <a:lvl6pPr marL="2833844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■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6pPr>
      <a:lvl7pPr marL="3291032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●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7pPr>
      <a:lvl8pPr marL="3748220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○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8pPr>
      <a:lvl9pPr marL="4205409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■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9pPr>
    </p:bodyStyle>
    <p:otherStyle>
      <a:lvl1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2500" y="291050"/>
            <a:ext cx="7669802" cy="7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62500" y="994549"/>
            <a:ext cx="7669802" cy="373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29" y="4690756"/>
            <a:ext cx="341729" cy="338522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59595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8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6" r:id="rId37"/>
    <p:sldLayoutId id="2147483857" r:id="rId38"/>
    <p:sldLayoutId id="2147483858" r:id="rId39"/>
    <p:sldLayoutId id="2147483859" r:id="rId40"/>
    <p:sldLayoutId id="2147483860" r:id="rId41"/>
    <p:sldLayoutId id="2147483861" r:id="rId42"/>
    <p:sldLayoutId id="2147483862" r:id="rId43"/>
    <p:sldLayoutId id="2147483863" r:id="rId44"/>
    <p:sldLayoutId id="2147483864" r:id="rId45"/>
    <p:sldLayoutId id="2147483865" r:id="rId46"/>
    <p:sldLayoutId id="2147483866" r:id="rId47"/>
    <p:sldLayoutId id="2147483867" r:id="rId48"/>
    <p:sldLayoutId id="2147483868" r:id="rId49"/>
    <p:sldLayoutId id="2147483869" r:id="rId50"/>
    <p:sldLayoutId id="2147483870" r:id="rId51"/>
    <p:sldLayoutId id="2147483871" r:id="rId52"/>
    <p:sldLayoutId id="2147483872" r:id="rId53"/>
    <p:sldLayoutId id="2147483873" r:id="rId54"/>
    <p:sldLayoutId id="2147483874" r:id="rId55"/>
    <p:sldLayoutId id="2147483875" r:id="rId56"/>
    <p:sldLayoutId id="2147483876" r:id="rId57"/>
    <p:sldLayoutId id="2147483877" r:id="rId58"/>
    <p:sldLayoutId id="2147483878" r:id="rId59"/>
    <p:sldLayoutId id="2147483879" r:id="rId60"/>
    <p:sldLayoutId id="2147483880" r:id="rId61"/>
    <p:sldLayoutId id="2147483881" r:id="rId62"/>
    <p:sldLayoutId id="2147483882" r:id="rId63"/>
    <p:sldLayoutId id="2147483883" r:id="rId64"/>
    <p:sldLayoutId id="2147483884" r:id="rId65"/>
    <p:sldLayoutId id="2147483885" r:id="rId66"/>
    <p:sldLayoutId id="2147483886" r:id="rId67"/>
    <p:sldLayoutId id="2147483887" r:id="rId68"/>
    <p:sldLayoutId id="2147483888" r:id="rId69"/>
    <p:sldLayoutId id="2147483889" r:id="rId70"/>
    <p:sldLayoutId id="2147483890" r:id="rId71"/>
    <p:sldLayoutId id="2147483891" r:id="rId72"/>
    <p:sldLayoutId id="2147483892" r:id="rId73"/>
    <p:sldLayoutId id="2147483893" r:id="rId74"/>
    <p:sldLayoutId id="2147483894" r:id="rId75"/>
    <p:sldLayoutId id="2147483895" r:id="rId76"/>
    <p:sldLayoutId id="2147483896" r:id="rId77"/>
    <p:sldLayoutId id="2147483897" r:id="rId78"/>
    <p:sldLayoutId id="2147483898" r:id="rId79"/>
    <p:sldLayoutId id="2147483899" r:id="rId80"/>
    <p:sldLayoutId id="2147483900" r:id="rId81"/>
    <p:sldLayoutId id="2147483901" r:id="rId82"/>
    <p:sldLayoutId id="2147483902" r:id="rId83"/>
    <p:sldLayoutId id="2147483903" r:id="rId84"/>
    <p:sldLayoutId id="2147483904" r:id="rId85"/>
    <p:sldLayoutId id="2147483905" r:id="rId86"/>
    <p:sldLayoutId id="2147483906" r:id="rId87"/>
    <p:sldLayoutId id="2147483907" r:id="rId88"/>
    <p:sldLayoutId id="2147483908" r:id="rId89"/>
    <p:sldLayoutId id="2147483909" r:id="rId90"/>
    <p:sldLayoutId id="2147483910" r:id="rId91"/>
    <p:sldLayoutId id="2147483911" r:id="rId92"/>
    <p:sldLayoutId id="2147483912" r:id="rId93"/>
    <p:sldLayoutId id="2147483913" r:id="rId94"/>
    <p:sldLayoutId id="2147483914" r:id="rId95"/>
    <p:sldLayoutId id="2147483915" r:id="rId96"/>
    <p:sldLayoutId id="2147483916" r:id="rId97"/>
    <p:sldLayoutId id="2147483917" r:id="rId98"/>
    <p:sldLayoutId id="2147483918" r:id="rId99"/>
    <p:sldLayoutId id="2147483919" r:id="rId100"/>
    <p:sldLayoutId id="2147483920" r:id="rId101"/>
    <p:sldLayoutId id="2147483921" r:id="rId102"/>
    <p:sldLayoutId id="2147483922" r:id="rId103"/>
    <p:sldLayoutId id="2147483923" r:id="rId104"/>
    <p:sldLayoutId id="2147483924" r:id="rId105"/>
    <p:sldLayoutId id="2147483925" r:id="rId106"/>
    <p:sldLayoutId id="2147483926" r:id="rId107"/>
    <p:sldLayoutId id="2147483927" r:id="rId108"/>
    <p:sldLayoutId id="2147483928" r:id="rId109"/>
    <p:sldLayoutId id="2147483929" r:id="rId110"/>
    <p:sldLayoutId id="2147483930" r:id="rId111"/>
    <p:sldLayoutId id="2147483931" r:id="rId112"/>
    <p:sldLayoutId id="2147483932" r:id="rId113"/>
    <p:sldLayoutId id="2147483933" r:id="rId114"/>
    <p:sldLayoutId id="2147483934" r:id="rId115"/>
    <p:sldLayoutId id="2147483935" r:id="rId116"/>
    <p:sldLayoutId id="2147483936" r:id="rId117"/>
    <p:sldLayoutId id="2147483937" r:id="rId118"/>
    <p:sldLayoutId id="2147483938" r:id="rId119"/>
    <p:sldLayoutId id="2147483939" r:id="rId120"/>
    <p:sldLayoutId id="2147483940" r:id="rId121"/>
    <p:sldLayoutId id="2147483941" r:id="rId122"/>
    <p:sldLayoutId id="2147483942" r:id="rId123"/>
    <p:sldLayoutId id="2147483943" r:id="rId124"/>
    <p:sldLayoutId id="2147483944" r:id="rId125"/>
    <p:sldLayoutId id="2147483945" r:id="rId126"/>
    <p:sldLayoutId id="2147483946" r:id="rId127"/>
    <p:sldLayoutId id="2147483947" r:id="rId128"/>
    <p:sldLayoutId id="2147483948" r:id="rId129"/>
    <p:sldLayoutId id="2147483949" r:id="rId130"/>
    <p:sldLayoutId id="2147483950" r:id="rId131"/>
    <p:sldLayoutId id="2147483951" r:id="rId132"/>
    <p:sldLayoutId id="2147483952" r:id="rId133"/>
    <p:sldLayoutId id="2147483953" r:id="rId134"/>
    <p:sldLayoutId id="2147483954" r:id="rId135"/>
    <p:sldLayoutId id="2147483955" r:id="rId136"/>
    <p:sldLayoutId id="2147483956" r:id="rId137"/>
    <p:sldLayoutId id="2147483957" r:id="rId138"/>
    <p:sldLayoutId id="2147483958" r:id="rId139"/>
    <p:sldLayoutId id="2147483959" r:id="rId140"/>
    <p:sldLayoutId id="2147483960" r:id="rId141"/>
    <p:sldLayoutId id="2147483961" r:id="rId142"/>
    <p:sldLayoutId id="2147483962" r:id="rId143"/>
    <p:sldLayoutId id="2147483963" r:id="rId144"/>
    <p:sldLayoutId id="2147483964" r:id="rId145"/>
    <p:sldLayoutId id="2147483965" r:id="rId146"/>
    <p:sldLayoutId id="2147483966" r:id="rId147"/>
    <p:sldLayoutId id="2147483967" r:id="rId148"/>
    <p:sldLayoutId id="2147483968" r:id="rId149"/>
    <p:sldLayoutId id="2147483969" r:id="rId150"/>
    <p:sldLayoutId id="2147483970" r:id="rId151"/>
    <p:sldLayoutId id="2147483971" r:id="rId152"/>
    <p:sldLayoutId id="2147483972" r:id="rId153"/>
    <p:sldLayoutId id="2147483973" r:id="rId154"/>
    <p:sldLayoutId id="2147483974" r:id="rId155"/>
    <p:sldLayoutId id="2147483975" r:id="rId156"/>
    <p:sldLayoutId id="2147483976" r:id="rId157"/>
    <p:sldLayoutId id="2147483977" r:id="rId158"/>
    <p:sldLayoutId id="2147483978" r:id="rId159"/>
    <p:sldLayoutId id="2147483979" r:id="rId160"/>
    <p:sldLayoutId id="2147483980" r:id="rId161"/>
    <p:sldLayoutId id="2147483981" r:id="rId162"/>
    <p:sldLayoutId id="2147483982" r:id="rId163"/>
    <p:sldLayoutId id="2147483983" r:id="rId164"/>
    <p:sldLayoutId id="2147483984" r:id="rId165"/>
  </p:sldLayoutIdLst>
  <p:transition spd="med"/>
  <p:hf sldNum="0" hdr="0" ftr="0" dt="0"/>
  <p:txStyles>
    <p:titleStyle>
      <a:lvl1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1pPr>
      <a:lvl2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2pPr>
      <a:lvl3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3pPr>
      <a:lvl4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4pPr>
      <a:lvl5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5pPr>
      <a:lvl6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6pPr>
      <a:lvl7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7pPr>
      <a:lvl8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8pPr>
      <a:lvl9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455954"/>
          </a:solidFill>
          <a:uFillTx/>
          <a:latin typeface="Avenir"/>
          <a:ea typeface="Avenir"/>
          <a:cs typeface="Avenir"/>
          <a:sym typeface="Avenir Roman"/>
        </a:defRPr>
      </a:lvl9pPr>
    </p:titleStyle>
    <p:bodyStyle>
      <a:lvl1pPr marL="457189" marR="0" indent="-342892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●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1pPr>
      <a:lvl2pPr marL="1005089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○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2pPr>
      <a:lvl3pPr marL="1462277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■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3pPr>
      <a:lvl4pPr marL="1919466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●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4pPr>
      <a:lvl5pPr marL="2376655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○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5pPr>
      <a:lvl6pPr marL="2833844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■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6pPr>
      <a:lvl7pPr marL="3291032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●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7pPr>
      <a:lvl8pPr marL="3748220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○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8pPr>
      <a:lvl9pPr marL="4205409" marR="0" indent="-408204" algn="l" defTabSz="914378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Avenir Roman"/>
        <a:buChar char="■"/>
        <a:tabLst/>
        <a:defRPr sz="1800" b="0" i="0" u="none" strike="noStrike" cap="none" spc="0" baseline="0">
          <a:solidFill>
            <a:srgbClr val="666666"/>
          </a:solidFill>
          <a:uFillTx/>
          <a:latin typeface="Avenir"/>
          <a:ea typeface="Avenir"/>
          <a:cs typeface="Avenir"/>
          <a:sym typeface="Avenir Roman"/>
        </a:defRPr>
      </a:lvl9pPr>
    </p:bodyStyle>
    <p:otherStyle>
      <a:lvl1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3"/>
            <a:ext cx="850630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86650" y="205450"/>
            <a:ext cx="6441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lang="en-CA" sz="1200" b="1" spc="-19" smtClean="0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FB9BEE7-6820-EBF7-6164-36E03F99A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732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3"/>
            <a:ext cx="850630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86650" y="205450"/>
            <a:ext cx="6441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lang="en-CA" sz="1200" b="1" spc="-19" smtClean="0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FB9BEE7-6820-EBF7-6164-36E03F99A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82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188B9-0229-3BAD-7650-393161B2D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7490C-9C0C-18F9-D4BF-9B637FB59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5F70-1FB2-3766-9122-90A2B1AC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B5B1C-DFDC-D0B8-9660-67398B323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489D-E9F3-0B3F-D83C-930D74B84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B2C408-DC7D-4491-B5CA-BA0537B2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6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B1CAD-5D45-B301-1483-2E299244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4943B-08B8-8DE6-2FCA-7AD9BCC05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817C8-3247-D4E7-6A99-30DB4FE21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8139-C742-DF86-B8D1-A1B7EA67F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817E-D5FB-C9BA-9275-3B1A84708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E26E5-78CE-4708-AF22-127B2534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52" y="674173"/>
            <a:ext cx="850630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040" y="1784841"/>
            <a:ext cx="790068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465A55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86650" y="205450"/>
            <a:ext cx="6441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lang="en-CA" sz="1200" b="1" spc="-19" smtClean="0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pPr marL="9525" algn="r">
              <a:spcBef>
                <a:spcPts val="75"/>
              </a:spcBef>
            </a:pPr>
            <a:fld id="{B6F15528-21DE-4FAA-801E-634DDDAF4B2B}" type="slidenum">
              <a:rPr lang="en-US" smtClean="0"/>
              <a:pPr marL="9525" algn="r">
                <a:spcBef>
                  <a:spcPts val="75"/>
                </a:spcBef>
              </a:pPr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FB9BEE7-6820-EBF7-6164-36E03F99A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43900" y="205450"/>
            <a:ext cx="800100" cy="1942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sz="600" spc="-8">
                <a:solidFill>
                  <a:schemeClr val="tx1"/>
                </a:solidFill>
                <a:latin typeface="Avenir Heavy"/>
                <a:ea typeface="+mn-ea"/>
                <a:cs typeface="Avenir Heavy"/>
              </a:defRPr>
            </a:lvl1pPr>
          </a:lstStyle>
          <a:p>
            <a:pPr marL="9525" marR="3810">
              <a:lnSpc>
                <a:spcPts val="645"/>
              </a:lnSpc>
              <a:spcBef>
                <a:spcPts val="158"/>
              </a:spcBef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94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4.svg"/><Relationship Id="rId7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7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hyperlink" Target="mailto:info@neuconcrete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uconcrete.org/" TargetMode="Externa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concrete.org/events-and-educati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8.xml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>
            <a:off x="417909" y="342619"/>
            <a:ext cx="8308181" cy="151489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CarbiCrete: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Making Concrete a Climate Solution</a:t>
            </a:r>
            <a:endParaRPr sz="5400" dirty="0"/>
          </a:p>
        </p:txBody>
      </p:sp>
      <p:pic>
        <p:nvPicPr>
          <p:cNvPr id="5" name="Picture 4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8BDB0914-41DC-527C-DC4A-13B8F9A586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6" y="1717080"/>
            <a:ext cx="3856673" cy="28596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5A1F20-6F3E-DF10-D139-D87A4BBB1AFC}"/>
              </a:ext>
            </a:extLst>
          </p:cNvPr>
          <p:cNvSpPr txBox="1">
            <a:spLocks/>
          </p:cNvSpPr>
          <p:nvPr/>
        </p:nvSpPr>
        <p:spPr>
          <a:xfrm>
            <a:off x="5045035" y="2195181"/>
            <a:ext cx="2790508" cy="1134013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Franklin Gothic Medium" panose="020B0603020102020204" pitchFamily="34" charset="0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1800" b="0" dirty="0">
                <a:ea typeface="ＭＳ Ｐゴシック" pitchFamily="-110" charset="-128"/>
              </a:rPr>
              <a:t>Jacob Homiller</a:t>
            </a:r>
          </a:p>
          <a:p>
            <a:r>
              <a:rPr lang="en-US" sz="1800" b="0" dirty="0">
                <a:ea typeface="ＭＳ Ｐゴシック" pitchFamily="-110" charset="-128"/>
              </a:rPr>
              <a:t>CarbiCrete</a:t>
            </a:r>
          </a:p>
          <a:p>
            <a:endParaRPr lang="en-US" sz="1600" b="0" dirty="0">
              <a:ea typeface="ＭＳ Ｐゴシック" pitchFamily="-110" charset="-128"/>
            </a:endParaRPr>
          </a:p>
          <a:p>
            <a:r>
              <a:rPr lang="en-US" sz="1600" b="0" dirty="0">
                <a:ea typeface="ＭＳ Ｐゴシック" pitchFamily="-110" charset="-128"/>
              </a:rPr>
              <a:t>February 20,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ABFCB-053F-8CCF-CD8D-C538F530838B}"/>
              </a:ext>
            </a:extLst>
          </p:cNvPr>
          <p:cNvSpPr txBox="1">
            <a:spLocks/>
          </p:cNvSpPr>
          <p:nvPr/>
        </p:nvSpPr>
        <p:spPr>
          <a:xfrm>
            <a:off x="191960" y="4516228"/>
            <a:ext cx="3038920" cy="85215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Franklin Gothic Medium" panose="020B0603020102020204" pitchFamily="34" charset="0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1800" b="0" dirty="0">
                <a:solidFill>
                  <a:srgbClr val="0E4681"/>
                </a:solidFill>
                <a:ea typeface="ＭＳ Ｐゴシック" pitchFamily="-110" charset="-128"/>
              </a:rPr>
              <a:t>www.neuconcrete.org</a:t>
            </a:r>
            <a:endParaRPr lang="en-US" sz="1600" b="0" dirty="0">
              <a:solidFill>
                <a:srgbClr val="0E4681"/>
              </a:solidFill>
              <a:ea typeface="ＭＳ Ｐゴシック" pitchFamily="-11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6F829-4C72-E31C-E104-C8609BD3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AA203CE7-25D6-62D8-513F-B9977E5DFF1F}"/>
              </a:ext>
            </a:extLst>
          </p:cNvPr>
          <p:cNvSpPr txBox="1"/>
          <p:nvPr/>
        </p:nvSpPr>
        <p:spPr>
          <a:xfrm>
            <a:off x="3451512" y="752702"/>
            <a:ext cx="4883950" cy="157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4" marR="42385" defTabSz="685783">
              <a:lnSpc>
                <a:spcPct val="117700"/>
              </a:lnSpc>
              <a:spcBef>
                <a:spcPts val="75"/>
              </a:spcBef>
              <a:buClrTx/>
            </a:pPr>
            <a:r>
              <a:rPr lang="en-US" sz="2625" b="1" dirty="0">
                <a:solidFill>
                  <a:srgbClr val="465A55"/>
                </a:solidFill>
                <a:latin typeface="Avenir Black"/>
                <a:ea typeface="+mn-ea"/>
                <a:cs typeface="Avenir Book"/>
              </a:rPr>
              <a:t>Carbonation Curing</a:t>
            </a:r>
          </a:p>
          <a:p>
            <a:pPr marL="28574" marR="42385" defTabSz="685783">
              <a:lnSpc>
                <a:spcPct val="117700"/>
              </a:lnSpc>
              <a:spcBef>
                <a:spcPts val="75"/>
              </a:spcBef>
              <a:buClrTx/>
            </a:pP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Concrete</a:t>
            </a:r>
            <a:r>
              <a:rPr sz="15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products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manufactured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using</a:t>
            </a:r>
            <a:r>
              <a:rPr sz="15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CarbiCrete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technology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are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cured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with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</a:t>
            </a:r>
            <a:r>
              <a:rPr sz="1500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2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.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During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this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process,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the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</a:t>
            </a:r>
            <a:r>
              <a:rPr sz="1500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2</a:t>
            </a:r>
            <a:r>
              <a:rPr sz="1500" spc="191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becomes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solid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mineral,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giving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the</a:t>
            </a:r>
            <a:r>
              <a:rPr sz="15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concrete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its</a:t>
            </a:r>
            <a:r>
              <a:rPr sz="15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strength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and</a:t>
            </a:r>
            <a:r>
              <a:rPr sz="15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eliminating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the</a:t>
            </a:r>
            <a:r>
              <a:rPr sz="15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carbon permanently.</a:t>
            </a:r>
            <a:endParaRPr sz="1500" dirty="0">
              <a:solidFill>
                <a:sysClr val="windowText" lastClr="000000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7C4C5D5-002E-6731-48CC-90C708B2C81D}"/>
              </a:ext>
            </a:extLst>
          </p:cNvPr>
          <p:cNvSpPr txBox="1"/>
          <p:nvPr/>
        </p:nvSpPr>
        <p:spPr>
          <a:xfrm>
            <a:off x="3451511" y="2770139"/>
            <a:ext cx="5285581" cy="13218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5243" defTabSz="685783">
              <a:spcBef>
                <a:spcPts val="75"/>
              </a:spcBef>
              <a:buClrTx/>
            </a:pPr>
            <a:r>
              <a:rPr sz="2625" b="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Where</a:t>
            </a:r>
            <a:r>
              <a:rPr sz="2625" b="1" spc="-45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625" b="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does</a:t>
            </a:r>
            <a:r>
              <a:rPr sz="2625" b="1" spc="-4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625" b="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the</a:t>
            </a:r>
            <a:r>
              <a:rPr sz="2625" b="1" spc="-4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625" b="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CO</a:t>
            </a:r>
            <a:r>
              <a:rPr sz="2625" b="1" baseline="-31746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2</a:t>
            </a:r>
            <a:r>
              <a:rPr sz="2625" b="1" spc="338" baseline="-31746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625" b="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come</a:t>
            </a:r>
            <a:r>
              <a:rPr sz="2625" b="1" spc="-4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625" b="1" spc="-8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from?</a:t>
            </a:r>
            <a:endParaRPr sz="2625" dirty="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  <a:p>
            <a:pPr marL="28574" marR="22859" indent="-476" defTabSz="685783">
              <a:lnSpc>
                <a:spcPct val="117700"/>
              </a:lnSpc>
              <a:spcBef>
                <a:spcPts val="758"/>
              </a:spcBef>
              <a:buClrTx/>
            </a:pP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CarbiCrete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lang="en-US"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currently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uses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biogenic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</a:t>
            </a:r>
            <a:r>
              <a:rPr sz="1500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2</a:t>
            </a:r>
            <a:r>
              <a:rPr sz="1500" spc="185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lang="en-US"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captured at</a:t>
            </a:r>
            <a:r>
              <a:rPr sz="15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ethanol</a:t>
            </a:r>
            <a:r>
              <a:rPr sz="15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plants</a:t>
            </a:r>
            <a:r>
              <a:rPr lang="en-US" sz="15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, but the process is source-agnostic. DAC presents an very exciting future opportunity.</a:t>
            </a:r>
            <a:endParaRPr sz="1500" dirty="0">
              <a:solidFill>
                <a:sysClr val="windowText" lastClr="000000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0603EE1-69CB-67B9-0DB9-2CFDC6FB80CD}"/>
              </a:ext>
            </a:extLst>
          </p:cNvPr>
          <p:cNvSpPr txBox="1"/>
          <p:nvPr/>
        </p:nvSpPr>
        <p:spPr>
          <a:xfrm>
            <a:off x="852227" y="899318"/>
            <a:ext cx="167640" cy="134236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783">
              <a:spcBef>
                <a:spcPts val="101"/>
              </a:spcBef>
              <a:buClrTx/>
            </a:pPr>
            <a:r>
              <a:rPr sz="788" b="1" spc="-19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CO</a:t>
            </a:r>
            <a:endParaRPr sz="788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3F564CB-8FA7-A2C0-1497-185669DC1D2A}"/>
              </a:ext>
            </a:extLst>
          </p:cNvPr>
          <p:cNvSpPr txBox="1"/>
          <p:nvPr/>
        </p:nvSpPr>
        <p:spPr>
          <a:xfrm>
            <a:off x="1000749" y="977093"/>
            <a:ext cx="52864" cy="82234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783">
              <a:spcBef>
                <a:spcPts val="101"/>
              </a:spcBef>
              <a:buClrTx/>
            </a:pPr>
            <a:r>
              <a:rPr sz="450" b="1" spc="-38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2</a:t>
            </a:r>
            <a:endParaRPr sz="45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D2F62D52-D1CE-1A4B-A5D6-CCD9AAB033C9}"/>
              </a:ext>
            </a:extLst>
          </p:cNvPr>
          <p:cNvGrpSpPr/>
          <p:nvPr/>
        </p:nvGrpSpPr>
        <p:grpSpPr>
          <a:xfrm>
            <a:off x="1888736" y="2982152"/>
            <a:ext cx="782955" cy="782955"/>
            <a:chOff x="2518314" y="3976202"/>
            <a:chExt cx="1043940" cy="1043940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44818405-1E8A-075D-D07D-A1CFFDE85AF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118" y="3980014"/>
              <a:ext cx="1036332" cy="1036319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6B8C13EF-1E91-82B6-BE98-E1702EC10CDE}"/>
                </a:ext>
              </a:extLst>
            </p:cNvPr>
            <p:cNvSpPr/>
            <p:nvPr/>
          </p:nvSpPr>
          <p:spPr>
            <a:xfrm>
              <a:off x="2522124" y="3980012"/>
              <a:ext cx="1036319" cy="1036319"/>
            </a:xfrm>
            <a:custGeom>
              <a:avLst/>
              <a:gdLst/>
              <a:ahLst/>
              <a:cxnLst/>
              <a:rect l="l" t="t" r="r" b="b"/>
              <a:pathLst>
                <a:path w="1036320" h="1036320">
                  <a:moveTo>
                    <a:pt x="1036319" y="518160"/>
                  </a:moveTo>
                  <a:lnTo>
                    <a:pt x="1034202" y="565322"/>
                  </a:lnTo>
                  <a:lnTo>
                    <a:pt x="1027971" y="611299"/>
                  </a:lnTo>
                  <a:lnTo>
                    <a:pt x="1017810" y="655906"/>
                  </a:lnTo>
                  <a:lnTo>
                    <a:pt x="1003902" y="698961"/>
                  </a:lnTo>
                  <a:lnTo>
                    <a:pt x="986429" y="740281"/>
                  </a:lnTo>
                  <a:lnTo>
                    <a:pt x="965575" y="779684"/>
                  </a:lnTo>
                  <a:lnTo>
                    <a:pt x="941522" y="816985"/>
                  </a:lnTo>
                  <a:lnTo>
                    <a:pt x="914454" y="852002"/>
                  </a:lnTo>
                  <a:lnTo>
                    <a:pt x="884553" y="884553"/>
                  </a:lnTo>
                  <a:lnTo>
                    <a:pt x="852002" y="914454"/>
                  </a:lnTo>
                  <a:lnTo>
                    <a:pt x="816985" y="941522"/>
                  </a:lnTo>
                  <a:lnTo>
                    <a:pt x="779684" y="965575"/>
                  </a:lnTo>
                  <a:lnTo>
                    <a:pt x="740281" y="986429"/>
                  </a:lnTo>
                  <a:lnTo>
                    <a:pt x="698961" y="1003902"/>
                  </a:lnTo>
                  <a:lnTo>
                    <a:pt x="655906" y="1017810"/>
                  </a:lnTo>
                  <a:lnTo>
                    <a:pt x="611299" y="1027971"/>
                  </a:lnTo>
                  <a:lnTo>
                    <a:pt x="565322" y="1034202"/>
                  </a:lnTo>
                  <a:lnTo>
                    <a:pt x="518159" y="1036320"/>
                  </a:lnTo>
                  <a:lnTo>
                    <a:pt x="470997" y="1034202"/>
                  </a:lnTo>
                  <a:lnTo>
                    <a:pt x="425020" y="1027971"/>
                  </a:lnTo>
                  <a:lnTo>
                    <a:pt x="380413" y="1017810"/>
                  </a:lnTo>
                  <a:lnTo>
                    <a:pt x="337358" y="1003902"/>
                  </a:lnTo>
                  <a:lnTo>
                    <a:pt x="296038" y="986429"/>
                  </a:lnTo>
                  <a:lnTo>
                    <a:pt x="256635" y="965575"/>
                  </a:lnTo>
                  <a:lnTo>
                    <a:pt x="219334" y="941522"/>
                  </a:lnTo>
                  <a:lnTo>
                    <a:pt x="184317" y="914454"/>
                  </a:lnTo>
                  <a:lnTo>
                    <a:pt x="151766" y="884553"/>
                  </a:lnTo>
                  <a:lnTo>
                    <a:pt x="121865" y="852002"/>
                  </a:lnTo>
                  <a:lnTo>
                    <a:pt x="94797" y="816985"/>
                  </a:lnTo>
                  <a:lnTo>
                    <a:pt x="70744" y="779684"/>
                  </a:lnTo>
                  <a:lnTo>
                    <a:pt x="49890" y="740281"/>
                  </a:lnTo>
                  <a:lnTo>
                    <a:pt x="32417" y="698961"/>
                  </a:lnTo>
                  <a:lnTo>
                    <a:pt x="18509" y="655906"/>
                  </a:lnTo>
                  <a:lnTo>
                    <a:pt x="8348" y="611299"/>
                  </a:lnTo>
                  <a:lnTo>
                    <a:pt x="2117" y="565322"/>
                  </a:lnTo>
                  <a:lnTo>
                    <a:pt x="0" y="518160"/>
                  </a:lnTo>
                  <a:lnTo>
                    <a:pt x="2117" y="470997"/>
                  </a:lnTo>
                  <a:lnTo>
                    <a:pt x="8348" y="425020"/>
                  </a:lnTo>
                  <a:lnTo>
                    <a:pt x="18509" y="380413"/>
                  </a:lnTo>
                  <a:lnTo>
                    <a:pt x="32417" y="337358"/>
                  </a:lnTo>
                  <a:lnTo>
                    <a:pt x="49890" y="296038"/>
                  </a:lnTo>
                  <a:lnTo>
                    <a:pt x="70744" y="256635"/>
                  </a:lnTo>
                  <a:lnTo>
                    <a:pt x="94797" y="219334"/>
                  </a:lnTo>
                  <a:lnTo>
                    <a:pt x="121865" y="184317"/>
                  </a:lnTo>
                  <a:lnTo>
                    <a:pt x="151766" y="151766"/>
                  </a:lnTo>
                  <a:lnTo>
                    <a:pt x="184317" y="121865"/>
                  </a:lnTo>
                  <a:lnTo>
                    <a:pt x="219334" y="94797"/>
                  </a:lnTo>
                  <a:lnTo>
                    <a:pt x="256635" y="70744"/>
                  </a:lnTo>
                  <a:lnTo>
                    <a:pt x="296038" y="49890"/>
                  </a:lnTo>
                  <a:lnTo>
                    <a:pt x="337358" y="32417"/>
                  </a:lnTo>
                  <a:lnTo>
                    <a:pt x="380413" y="18509"/>
                  </a:lnTo>
                  <a:lnTo>
                    <a:pt x="425020" y="8348"/>
                  </a:lnTo>
                  <a:lnTo>
                    <a:pt x="470997" y="2117"/>
                  </a:lnTo>
                  <a:lnTo>
                    <a:pt x="518159" y="0"/>
                  </a:lnTo>
                  <a:lnTo>
                    <a:pt x="565322" y="2117"/>
                  </a:lnTo>
                  <a:lnTo>
                    <a:pt x="611299" y="8348"/>
                  </a:lnTo>
                  <a:lnTo>
                    <a:pt x="655906" y="18509"/>
                  </a:lnTo>
                  <a:lnTo>
                    <a:pt x="698961" y="32417"/>
                  </a:lnTo>
                  <a:lnTo>
                    <a:pt x="740281" y="49890"/>
                  </a:lnTo>
                  <a:lnTo>
                    <a:pt x="779684" y="70744"/>
                  </a:lnTo>
                  <a:lnTo>
                    <a:pt x="816985" y="94797"/>
                  </a:lnTo>
                  <a:lnTo>
                    <a:pt x="852002" y="121865"/>
                  </a:lnTo>
                  <a:lnTo>
                    <a:pt x="884553" y="151766"/>
                  </a:lnTo>
                  <a:lnTo>
                    <a:pt x="914454" y="184317"/>
                  </a:lnTo>
                  <a:lnTo>
                    <a:pt x="941522" y="219334"/>
                  </a:lnTo>
                  <a:lnTo>
                    <a:pt x="965575" y="256635"/>
                  </a:lnTo>
                  <a:lnTo>
                    <a:pt x="986429" y="296038"/>
                  </a:lnTo>
                  <a:lnTo>
                    <a:pt x="1003902" y="337358"/>
                  </a:lnTo>
                  <a:lnTo>
                    <a:pt x="1017810" y="380413"/>
                  </a:lnTo>
                  <a:lnTo>
                    <a:pt x="1027971" y="425020"/>
                  </a:lnTo>
                  <a:lnTo>
                    <a:pt x="1034202" y="470997"/>
                  </a:lnTo>
                  <a:lnTo>
                    <a:pt x="1036319" y="518160"/>
                  </a:lnTo>
                  <a:close/>
                </a:path>
              </a:pathLst>
            </a:custGeom>
            <a:ln w="7620">
              <a:solidFill>
                <a:srgbClr val="00846D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pic>
        <p:nvPicPr>
          <p:cNvPr id="13" name="object 13">
            <a:extLst>
              <a:ext uri="{FF2B5EF4-FFF2-40B4-BE49-F238E27FC236}">
                <a16:creationId xmlns:a16="http://schemas.microsoft.com/office/drawing/2014/main" id="{A8FCE594-05A9-F0C7-57BB-C631F9342F2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36" y="1397831"/>
            <a:ext cx="782955" cy="782955"/>
          </a:xfrm>
          <a:prstGeom prst="rect">
            <a:avLst/>
          </a:prstGeom>
        </p:spPr>
      </p:pic>
      <p:grpSp>
        <p:nvGrpSpPr>
          <p:cNvPr id="14" name="object 14">
            <a:extLst>
              <a:ext uri="{FF2B5EF4-FFF2-40B4-BE49-F238E27FC236}">
                <a16:creationId xmlns:a16="http://schemas.microsoft.com/office/drawing/2014/main" id="{839C117D-66AF-5C03-3DEB-C8C8D5CC7A2E}"/>
              </a:ext>
            </a:extLst>
          </p:cNvPr>
          <p:cNvGrpSpPr/>
          <p:nvPr/>
        </p:nvGrpSpPr>
        <p:grpSpPr>
          <a:xfrm>
            <a:off x="652606" y="753307"/>
            <a:ext cx="1171575" cy="801053"/>
            <a:chOff x="870140" y="1004408"/>
            <a:chExt cx="1562100" cy="106807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9BC162D-D436-7B29-1923-7E7BC7AA01BF}"/>
                </a:ext>
              </a:extLst>
            </p:cNvPr>
            <p:cNvSpPr/>
            <p:nvPr/>
          </p:nvSpPr>
          <p:spPr>
            <a:xfrm>
              <a:off x="1074590" y="1107673"/>
              <a:ext cx="548640" cy="384175"/>
            </a:xfrm>
            <a:custGeom>
              <a:avLst/>
              <a:gdLst/>
              <a:ahLst/>
              <a:cxnLst/>
              <a:rect l="l" t="t" r="r" b="b"/>
              <a:pathLst>
                <a:path w="548640" h="384175">
                  <a:moveTo>
                    <a:pt x="285457" y="0"/>
                  </a:moveTo>
                  <a:lnTo>
                    <a:pt x="277939" y="0"/>
                  </a:lnTo>
                  <a:lnTo>
                    <a:pt x="270357" y="355"/>
                  </a:lnTo>
                  <a:lnTo>
                    <a:pt x="258521" y="1485"/>
                  </a:lnTo>
                  <a:lnTo>
                    <a:pt x="255295" y="5384"/>
                  </a:lnTo>
                  <a:lnTo>
                    <a:pt x="256133" y="14185"/>
                  </a:lnTo>
                  <a:lnTo>
                    <a:pt x="260032" y="17424"/>
                  </a:lnTo>
                  <a:lnTo>
                    <a:pt x="271373" y="16319"/>
                  </a:lnTo>
                  <a:lnTo>
                    <a:pt x="278447" y="15976"/>
                  </a:lnTo>
                  <a:lnTo>
                    <a:pt x="285457" y="15976"/>
                  </a:lnTo>
                  <a:lnTo>
                    <a:pt x="337469" y="22396"/>
                  </a:lnTo>
                  <a:lnTo>
                    <a:pt x="385399" y="40683"/>
                  </a:lnTo>
                  <a:lnTo>
                    <a:pt x="427249" y="69378"/>
                  </a:lnTo>
                  <a:lnTo>
                    <a:pt x="461018" y="107023"/>
                  </a:lnTo>
                  <a:lnTo>
                    <a:pt x="484708" y="152158"/>
                  </a:lnTo>
                  <a:lnTo>
                    <a:pt x="429171" y="152158"/>
                  </a:lnTo>
                  <a:lnTo>
                    <a:pt x="425589" y="155740"/>
                  </a:lnTo>
                  <a:lnTo>
                    <a:pt x="425589" y="164566"/>
                  </a:lnTo>
                  <a:lnTo>
                    <a:pt x="429171" y="168147"/>
                  </a:lnTo>
                  <a:lnTo>
                    <a:pt x="523595" y="168147"/>
                  </a:lnTo>
                  <a:lnTo>
                    <a:pt x="425221" y="300024"/>
                  </a:lnTo>
                  <a:lnTo>
                    <a:pt x="326859" y="168147"/>
                  </a:lnTo>
                  <a:lnTo>
                    <a:pt x="357225" y="168147"/>
                  </a:lnTo>
                  <a:lnTo>
                    <a:pt x="360794" y="164566"/>
                  </a:lnTo>
                  <a:lnTo>
                    <a:pt x="360794" y="158991"/>
                  </a:lnTo>
                  <a:lnTo>
                    <a:pt x="341918" y="111245"/>
                  </a:lnTo>
                  <a:lnTo>
                    <a:pt x="313108" y="73016"/>
                  </a:lnTo>
                  <a:lnTo>
                    <a:pt x="275655" y="43787"/>
                  </a:lnTo>
                  <a:lnTo>
                    <a:pt x="231545" y="25112"/>
                  </a:lnTo>
                  <a:lnTo>
                    <a:pt x="182765" y="18541"/>
                  </a:lnTo>
                  <a:lnTo>
                    <a:pt x="134231" y="25081"/>
                  </a:lnTo>
                  <a:lnTo>
                    <a:pt x="90587" y="43528"/>
                  </a:lnTo>
                  <a:lnTo>
                    <a:pt x="53587" y="72129"/>
                  </a:lnTo>
                  <a:lnTo>
                    <a:pt x="24986" y="109129"/>
                  </a:lnTo>
                  <a:lnTo>
                    <a:pt x="6539" y="152773"/>
                  </a:lnTo>
                  <a:lnTo>
                    <a:pt x="0" y="201307"/>
                  </a:lnTo>
                  <a:lnTo>
                    <a:pt x="6539" y="249837"/>
                  </a:lnTo>
                  <a:lnTo>
                    <a:pt x="24986" y="293480"/>
                  </a:lnTo>
                  <a:lnTo>
                    <a:pt x="53587" y="330480"/>
                  </a:lnTo>
                  <a:lnTo>
                    <a:pt x="90587" y="359084"/>
                  </a:lnTo>
                  <a:lnTo>
                    <a:pt x="134231" y="377533"/>
                  </a:lnTo>
                  <a:lnTo>
                    <a:pt x="182765" y="384073"/>
                  </a:lnTo>
                  <a:lnTo>
                    <a:pt x="211575" y="381827"/>
                  </a:lnTo>
                  <a:lnTo>
                    <a:pt x="265699" y="364228"/>
                  </a:lnTo>
                  <a:lnTo>
                    <a:pt x="289407" y="334390"/>
                  </a:lnTo>
                  <a:lnTo>
                    <a:pt x="280847" y="336207"/>
                  </a:lnTo>
                  <a:lnTo>
                    <a:pt x="258437" y="349985"/>
                  </a:lnTo>
                  <a:lnTo>
                    <a:pt x="234392" y="359965"/>
                  </a:lnTo>
                  <a:lnTo>
                    <a:pt x="209054" y="366035"/>
                  </a:lnTo>
                  <a:lnTo>
                    <a:pt x="182765" y="368084"/>
                  </a:lnTo>
                  <a:lnTo>
                    <a:pt x="138481" y="362116"/>
                  </a:lnTo>
                  <a:lnTo>
                    <a:pt x="98655" y="345281"/>
                  </a:lnTo>
                  <a:lnTo>
                    <a:pt x="64892" y="319181"/>
                  </a:lnTo>
                  <a:lnTo>
                    <a:pt x="38791" y="285417"/>
                  </a:lnTo>
                  <a:lnTo>
                    <a:pt x="21956" y="245592"/>
                  </a:lnTo>
                  <a:lnTo>
                    <a:pt x="15989" y="201307"/>
                  </a:lnTo>
                  <a:lnTo>
                    <a:pt x="21956" y="157023"/>
                  </a:lnTo>
                  <a:lnTo>
                    <a:pt x="38791" y="117197"/>
                  </a:lnTo>
                  <a:lnTo>
                    <a:pt x="64892" y="83434"/>
                  </a:lnTo>
                  <a:lnTo>
                    <a:pt x="98655" y="57333"/>
                  </a:lnTo>
                  <a:lnTo>
                    <a:pt x="138481" y="40498"/>
                  </a:lnTo>
                  <a:lnTo>
                    <a:pt x="182765" y="34531"/>
                  </a:lnTo>
                  <a:lnTo>
                    <a:pt x="235733" y="43114"/>
                  </a:lnTo>
                  <a:lnTo>
                    <a:pt x="282013" y="67222"/>
                  </a:lnTo>
                  <a:lnTo>
                    <a:pt x="318486" y="104391"/>
                  </a:lnTo>
                  <a:lnTo>
                    <a:pt x="342036" y="152158"/>
                  </a:lnTo>
                  <a:lnTo>
                    <a:pt x="307898" y="152158"/>
                  </a:lnTo>
                  <a:lnTo>
                    <a:pt x="305130" y="153860"/>
                  </a:lnTo>
                  <a:lnTo>
                    <a:pt x="302425" y="159270"/>
                  </a:lnTo>
                  <a:lnTo>
                    <a:pt x="302704" y="162509"/>
                  </a:lnTo>
                  <a:lnTo>
                    <a:pt x="420331" y="320205"/>
                  </a:lnTo>
                  <a:lnTo>
                    <a:pt x="422706" y="321386"/>
                  </a:lnTo>
                  <a:lnTo>
                    <a:pt x="427748" y="321386"/>
                  </a:lnTo>
                  <a:lnTo>
                    <a:pt x="430123" y="320205"/>
                  </a:lnTo>
                  <a:lnTo>
                    <a:pt x="547738" y="162509"/>
                  </a:lnTo>
                  <a:lnTo>
                    <a:pt x="548030" y="159270"/>
                  </a:lnTo>
                  <a:lnTo>
                    <a:pt x="546671" y="156565"/>
                  </a:lnTo>
                  <a:lnTo>
                    <a:pt x="545312" y="153860"/>
                  </a:lnTo>
                  <a:lnTo>
                    <a:pt x="542544" y="152158"/>
                  </a:lnTo>
                  <a:lnTo>
                    <a:pt x="501675" y="152158"/>
                  </a:lnTo>
                  <a:lnTo>
                    <a:pt x="481821" y="109693"/>
                  </a:lnTo>
                  <a:lnTo>
                    <a:pt x="453727" y="72781"/>
                  </a:lnTo>
                  <a:lnTo>
                    <a:pt x="418717" y="42389"/>
                  </a:lnTo>
                  <a:lnTo>
                    <a:pt x="378118" y="19484"/>
                  </a:lnTo>
                  <a:lnTo>
                    <a:pt x="333256" y="5032"/>
                  </a:lnTo>
                  <a:lnTo>
                    <a:pt x="285457" y="0"/>
                  </a:lnTo>
                  <a:close/>
                </a:path>
              </a:pathLst>
            </a:custGeom>
            <a:solidFill>
              <a:srgbClr val="00846D"/>
            </a:solidFill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F2B21C0-742E-7C5F-65ED-DDAEC5790187}"/>
                </a:ext>
              </a:extLst>
            </p:cNvPr>
            <p:cNvSpPr/>
            <p:nvPr/>
          </p:nvSpPr>
          <p:spPr>
            <a:xfrm>
              <a:off x="1074590" y="1107673"/>
              <a:ext cx="548640" cy="384175"/>
            </a:xfrm>
            <a:custGeom>
              <a:avLst/>
              <a:gdLst/>
              <a:ahLst/>
              <a:cxnLst/>
              <a:rect l="l" t="t" r="r" b="b"/>
              <a:pathLst>
                <a:path w="548640" h="384175">
                  <a:moveTo>
                    <a:pt x="546671" y="156565"/>
                  </a:moveTo>
                  <a:lnTo>
                    <a:pt x="545312" y="153860"/>
                  </a:lnTo>
                  <a:lnTo>
                    <a:pt x="542544" y="152158"/>
                  </a:lnTo>
                  <a:lnTo>
                    <a:pt x="539521" y="152158"/>
                  </a:lnTo>
                  <a:lnTo>
                    <a:pt x="501675" y="152158"/>
                  </a:lnTo>
                  <a:lnTo>
                    <a:pt x="481821" y="109693"/>
                  </a:lnTo>
                  <a:lnTo>
                    <a:pt x="453727" y="72781"/>
                  </a:lnTo>
                  <a:lnTo>
                    <a:pt x="418717" y="42389"/>
                  </a:lnTo>
                  <a:lnTo>
                    <a:pt x="378118" y="19484"/>
                  </a:lnTo>
                  <a:lnTo>
                    <a:pt x="333256" y="5032"/>
                  </a:lnTo>
                  <a:lnTo>
                    <a:pt x="285457" y="0"/>
                  </a:lnTo>
                  <a:lnTo>
                    <a:pt x="277939" y="0"/>
                  </a:lnTo>
                  <a:lnTo>
                    <a:pt x="270357" y="355"/>
                  </a:lnTo>
                  <a:lnTo>
                    <a:pt x="262915" y="1066"/>
                  </a:lnTo>
                  <a:lnTo>
                    <a:pt x="258521" y="1485"/>
                  </a:lnTo>
                  <a:lnTo>
                    <a:pt x="255295" y="5384"/>
                  </a:lnTo>
                  <a:lnTo>
                    <a:pt x="255714" y="9778"/>
                  </a:lnTo>
                  <a:lnTo>
                    <a:pt x="256133" y="14185"/>
                  </a:lnTo>
                  <a:lnTo>
                    <a:pt x="260032" y="17424"/>
                  </a:lnTo>
                  <a:lnTo>
                    <a:pt x="264439" y="16979"/>
                  </a:lnTo>
                  <a:lnTo>
                    <a:pt x="271373" y="16319"/>
                  </a:lnTo>
                  <a:lnTo>
                    <a:pt x="278447" y="15976"/>
                  </a:lnTo>
                  <a:lnTo>
                    <a:pt x="285457" y="15976"/>
                  </a:lnTo>
                  <a:lnTo>
                    <a:pt x="337469" y="22396"/>
                  </a:lnTo>
                  <a:lnTo>
                    <a:pt x="385399" y="40683"/>
                  </a:lnTo>
                  <a:lnTo>
                    <a:pt x="427249" y="69378"/>
                  </a:lnTo>
                  <a:lnTo>
                    <a:pt x="461018" y="107023"/>
                  </a:lnTo>
                  <a:lnTo>
                    <a:pt x="484708" y="152158"/>
                  </a:lnTo>
                  <a:lnTo>
                    <a:pt x="433590" y="152158"/>
                  </a:lnTo>
                  <a:lnTo>
                    <a:pt x="429171" y="152158"/>
                  </a:lnTo>
                  <a:lnTo>
                    <a:pt x="425589" y="155740"/>
                  </a:lnTo>
                  <a:lnTo>
                    <a:pt x="425589" y="160146"/>
                  </a:lnTo>
                  <a:lnTo>
                    <a:pt x="425589" y="164566"/>
                  </a:lnTo>
                  <a:lnTo>
                    <a:pt x="429171" y="168147"/>
                  </a:lnTo>
                  <a:lnTo>
                    <a:pt x="433590" y="168147"/>
                  </a:lnTo>
                  <a:lnTo>
                    <a:pt x="523595" y="168147"/>
                  </a:lnTo>
                  <a:lnTo>
                    <a:pt x="425221" y="300024"/>
                  </a:lnTo>
                  <a:lnTo>
                    <a:pt x="326859" y="168147"/>
                  </a:lnTo>
                  <a:lnTo>
                    <a:pt x="352806" y="168147"/>
                  </a:lnTo>
                  <a:lnTo>
                    <a:pt x="357225" y="168147"/>
                  </a:lnTo>
                  <a:lnTo>
                    <a:pt x="360794" y="164566"/>
                  </a:lnTo>
                  <a:lnTo>
                    <a:pt x="360794" y="160146"/>
                  </a:lnTo>
                  <a:lnTo>
                    <a:pt x="360794" y="158991"/>
                  </a:lnTo>
                  <a:lnTo>
                    <a:pt x="360540" y="157911"/>
                  </a:lnTo>
                  <a:lnTo>
                    <a:pt x="360095" y="156921"/>
                  </a:lnTo>
                  <a:lnTo>
                    <a:pt x="341918" y="111245"/>
                  </a:lnTo>
                  <a:lnTo>
                    <a:pt x="313108" y="73016"/>
                  </a:lnTo>
                  <a:lnTo>
                    <a:pt x="275655" y="43787"/>
                  </a:lnTo>
                  <a:lnTo>
                    <a:pt x="231545" y="25112"/>
                  </a:lnTo>
                  <a:lnTo>
                    <a:pt x="182765" y="18541"/>
                  </a:lnTo>
                  <a:lnTo>
                    <a:pt x="134231" y="25081"/>
                  </a:lnTo>
                  <a:lnTo>
                    <a:pt x="90587" y="43528"/>
                  </a:lnTo>
                  <a:lnTo>
                    <a:pt x="53587" y="72129"/>
                  </a:lnTo>
                  <a:lnTo>
                    <a:pt x="24986" y="109129"/>
                  </a:lnTo>
                  <a:lnTo>
                    <a:pt x="6539" y="152773"/>
                  </a:lnTo>
                  <a:lnTo>
                    <a:pt x="0" y="201307"/>
                  </a:lnTo>
                  <a:lnTo>
                    <a:pt x="6539" y="249837"/>
                  </a:lnTo>
                  <a:lnTo>
                    <a:pt x="24986" y="293480"/>
                  </a:lnTo>
                  <a:lnTo>
                    <a:pt x="53587" y="330480"/>
                  </a:lnTo>
                  <a:lnTo>
                    <a:pt x="90587" y="359084"/>
                  </a:lnTo>
                  <a:lnTo>
                    <a:pt x="134231" y="377533"/>
                  </a:lnTo>
                  <a:lnTo>
                    <a:pt x="182765" y="384073"/>
                  </a:lnTo>
                  <a:lnTo>
                    <a:pt x="211575" y="381827"/>
                  </a:lnTo>
                  <a:lnTo>
                    <a:pt x="265699" y="364228"/>
                  </a:lnTo>
                  <a:lnTo>
                    <a:pt x="289407" y="334390"/>
                  </a:lnTo>
                  <a:lnTo>
                    <a:pt x="280847" y="336207"/>
                  </a:lnTo>
                  <a:lnTo>
                    <a:pt x="258437" y="349985"/>
                  </a:lnTo>
                  <a:lnTo>
                    <a:pt x="234392" y="359965"/>
                  </a:lnTo>
                  <a:lnTo>
                    <a:pt x="209054" y="366035"/>
                  </a:lnTo>
                  <a:lnTo>
                    <a:pt x="182765" y="368084"/>
                  </a:lnTo>
                  <a:lnTo>
                    <a:pt x="138481" y="362116"/>
                  </a:lnTo>
                  <a:lnTo>
                    <a:pt x="98655" y="345281"/>
                  </a:lnTo>
                  <a:lnTo>
                    <a:pt x="64892" y="319181"/>
                  </a:lnTo>
                  <a:lnTo>
                    <a:pt x="38791" y="285417"/>
                  </a:lnTo>
                  <a:lnTo>
                    <a:pt x="21956" y="245592"/>
                  </a:lnTo>
                  <a:lnTo>
                    <a:pt x="15989" y="201307"/>
                  </a:lnTo>
                  <a:lnTo>
                    <a:pt x="21956" y="157023"/>
                  </a:lnTo>
                  <a:lnTo>
                    <a:pt x="38791" y="117197"/>
                  </a:lnTo>
                  <a:lnTo>
                    <a:pt x="64892" y="83434"/>
                  </a:lnTo>
                  <a:lnTo>
                    <a:pt x="98655" y="57333"/>
                  </a:lnTo>
                  <a:lnTo>
                    <a:pt x="138481" y="40498"/>
                  </a:lnTo>
                  <a:lnTo>
                    <a:pt x="182765" y="34531"/>
                  </a:lnTo>
                  <a:lnTo>
                    <a:pt x="235733" y="43114"/>
                  </a:lnTo>
                  <a:lnTo>
                    <a:pt x="282013" y="67222"/>
                  </a:lnTo>
                  <a:lnTo>
                    <a:pt x="318486" y="104391"/>
                  </a:lnTo>
                  <a:lnTo>
                    <a:pt x="342036" y="152158"/>
                  </a:lnTo>
                  <a:lnTo>
                    <a:pt x="310921" y="152158"/>
                  </a:lnTo>
                  <a:lnTo>
                    <a:pt x="307898" y="152158"/>
                  </a:lnTo>
                  <a:lnTo>
                    <a:pt x="305130" y="153860"/>
                  </a:lnTo>
                  <a:lnTo>
                    <a:pt x="303771" y="156565"/>
                  </a:lnTo>
                  <a:lnTo>
                    <a:pt x="302425" y="159270"/>
                  </a:lnTo>
                  <a:lnTo>
                    <a:pt x="302704" y="162509"/>
                  </a:lnTo>
                  <a:lnTo>
                    <a:pt x="304520" y="164934"/>
                  </a:lnTo>
                  <a:lnTo>
                    <a:pt x="418820" y="318173"/>
                  </a:lnTo>
                  <a:lnTo>
                    <a:pt x="420331" y="320205"/>
                  </a:lnTo>
                  <a:lnTo>
                    <a:pt x="422706" y="321386"/>
                  </a:lnTo>
                  <a:lnTo>
                    <a:pt x="425221" y="321386"/>
                  </a:lnTo>
                  <a:lnTo>
                    <a:pt x="427748" y="321386"/>
                  </a:lnTo>
                  <a:lnTo>
                    <a:pt x="430123" y="320205"/>
                  </a:lnTo>
                  <a:lnTo>
                    <a:pt x="431634" y="318173"/>
                  </a:lnTo>
                  <a:lnTo>
                    <a:pt x="545934" y="164934"/>
                  </a:lnTo>
                  <a:lnTo>
                    <a:pt x="547738" y="162509"/>
                  </a:lnTo>
                  <a:lnTo>
                    <a:pt x="548030" y="159270"/>
                  </a:lnTo>
                  <a:lnTo>
                    <a:pt x="546671" y="156565"/>
                  </a:lnTo>
                </a:path>
              </a:pathLst>
            </a:custGeom>
            <a:ln w="3175">
              <a:solidFill>
                <a:srgbClr val="00846D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22D92EAA-3DDB-D39C-0A08-385D21334C50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204" y="1240891"/>
              <a:ext cx="1022066" cy="803643"/>
            </a:xfrm>
            <a:prstGeom prst="rect">
              <a:avLst/>
            </a:prstGeom>
          </p:spPr>
        </p:pic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EAB20535-5142-6E6B-CF9B-3F83B2B979C8}"/>
                </a:ext>
              </a:extLst>
            </p:cNvPr>
            <p:cNvSpPr/>
            <p:nvPr/>
          </p:nvSpPr>
          <p:spPr>
            <a:xfrm>
              <a:off x="873950" y="1008218"/>
              <a:ext cx="1036319" cy="1036319"/>
            </a:xfrm>
            <a:custGeom>
              <a:avLst/>
              <a:gdLst/>
              <a:ahLst/>
              <a:cxnLst/>
              <a:rect l="l" t="t" r="r" b="b"/>
              <a:pathLst>
                <a:path w="1036319" h="1036319">
                  <a:moveTo>
                    <a:pt x="1036319" y="518160"/>
                  </a:moveTo>
                  <a:lnTo>
                    <a:pt x="1034202" y="565322"/>
                  </a:lnTo>
                  <a:lnTo>
                    <a:pt x="1027971" y="611299"/>
                  </a:lnTo>
                  <a:lnTo>
                    <a:pt x="1017810" y="655906"/>
                  </a:lnTo>
                  <a:lnTo>
                    <a:pt x="1003902" y="698961"/>
                  </a:lnTo>
                  <a:lnTo>
                    <a:pt x="986429" y="740281"/>
                  </a:lnTo>
                  <a:lnTo>
                    <a:pt x="965575" y="779684"/>
                  </a:lnTo>
                  <a:lnTo>
                    <a:pt x="941522" y="816985"/>
                  </a:lnTo>
                  <a:lnTo>
                    <a:pt x="914454" y="852002"/>
                  </a:lnTo>
                  <a:lnTo>
                    <a:pt x="884553" y="884553"/>
                  </a:lnTo>
                  <a:lnTo>
                    <a:pt x="852002" y="914454"/>
                  </a:lnTo>
                  <a:lnTo>
                    <a:pt x="816985" y="941522"/>
                  </a:lnTo>
                  <a:lnTo>
                    <a:pt x="779684" y="965575"/>
                  </a:lnTo>
                  <a:lnTo>
                    <a:pt x="740281" y="986429"/>
                  </a:lnTo>
                  <a:lnTo>
                    <a:pt x="698961" y="1003902"/>
                  </a:lnTo>
                  <a:lnTo>
                    <a:pt x="655906" y="1017810"/>
                  </a:lnTo>
                  <a:lnTo>
                    <a:pt x="611299" y="1027971"/>
                  </a:lnTo>
                  <a:lnTo>
                    <a:pt x="565322" y="1034202"/>
                  </a:lnTo>
                  <a:lnTo>
                    <a:pt x="518159" y="1036320"/>
                  </a:lnTo>
                  <a:lnTo>
                    <a:pt x="470997" y="1034202"/>
                  </a:lnTo>
                  <a:lnTo>
                    <a:pt x="425020" y="1027971"/>
                  </a:lnTo>
                  <a:lnTo>
                    <a:pt x="380413" y="1017810"/>
                  </a:lnTo>
                  <a:lnTo>
                    <a:pt x="337358" y="1003902"/>
                  </a:lnTo>
                  <a:lnTo>
                    <a:pt x="296038" y="986429"/>
                  </a:lnTo>
                  <a:lnTo>
                    <a:pt x="256635" y="965575"/>
                  </a:lnTo>
                  <a:lnTo>
                    <a:pt x="219334" y="941522"/>
                  </a:lnTo>
                  <a:lnTo>
                    <a:pt x="184317" y="914454"/>
                  </a:lnTo>
                  <a:lnTo>
                    <a:pt x="151766" y="884553"/>
                  </a:lnTo>
                  <a:lnTo>
                    <a:pt x="121865" y="852002"/>
                  </a:lnTo>
                  <a:lnTo>
                    <a:pt x="94797" y="816985"/>
                  </a:lnTo>
                  <a:lnTo>
                    <a:pt x="70744" y="779684"/>
                  </a:lnTo>
                  <a:lnTo>
                    <a:pt x="49890" y="740281"/>
                  </a:lnTo>
                  <a:lnTo>
                    <a:pt x="32417" y="698961"/>
                  </a:lnTo>
                  <a:lnTo>
                    <a:pt x="18509" y="655906"/>
                  </a:lnTo>
                  <a:lnTo>
                    <a:pt x="8348" y="611299"/>
                  </a:lnTo>
                  <a:lnTo>
                    <a:pt x="2117" y="565322"/>
                  </a:lnTo>
                  <a:lnTo>
                    <a:pt x="0" y="518160"/>
                  </a:lnTo>
                  <a:lnTo>
                    <a:pt x="2117" y="470997"/>
                  </a:lnTo>
                  <a:lnTo>
                    <a:pt x="8348" y="425020"/>
                  </a:lnTo>
                  <a:lnTo>
                    <a:pt x="18509" y="380413"/>
                  </a:lnTo>
                  <a:lnTo>
                    <a:pt x="32417" y="337358"/>
                  </a:lnTo>
                  <a:lnTo>
                    <a:pt x="49890" y="296038"/>
                  </a:lnTo>
                  <a:lnTo>
                    <a:pt x="70744" y="256635"/>
                  </a:lnTo>
                  <a:lnTo>
                    <a:pt x="94797" y="219334"/>
                  </a:lnTo>
                  <a:lnTo>
                    <a:pt x="121865" y="184317"/>
                  </a:lnTo>
                  <a:lnTo>
                    <a:pt x="151766" y="151766"/>
                  </a:lnTo>
                  <a:lnTo>
                    <a:pt x="184317" y="121865"/>
                  </a:lnTo>
                  <a:lnTo>
                    <a:pt x="219334" y="94797"/>
                  </a:lnTo>
                  <a:lnTo>
                    <a:pt x="256635" y="70744"/>
                  </a:lnTo>
                  <a:lnTo>
                    <a:pt x="296038" y="49890"/>
                  </a:lnTo>
                  <a:lnTo>
                    <a:pt x="337358" y="32417"/>
                  </a:lnTo>
                  <a:lnTo>
                    <a:pt x="380413" y="18509"/>
                  </a:lnTo>
                  <a:lnTo>
                    <a:pt x="425020" y="8348"/>
                  </a:lnTo>
                  <a:lnTo>
                    <a:pt x="470997" y="2117"/>
                  </a:lnTo>
                  <a:lnTo>
                    <a:pt x="518159" y="0"/>
                  </a:lnTo>
                  <a:lnTo>
                    <a:pt x="565322" y="2117"/>
                  </a:lnTo>
                  <a:lnTo>
                    <a:pt x="611299" y="8348"/>
                  </a:lnTo>
                  <a:lnTo>
                    <a:pt x="655906" y="18509"/>
                  </a:lnTo>
                  <a:lnTo>
                    <a:pt x="698961" y="32417"/>
                  </a:lnTo>
                  <a:lnTo>
                    <a:pt x="740281" y="49890"/>
                  </a:lnTo>
                  <a:lnTo>
                    <a:pt x="779684" y="70744"/>
                  </a:lnTo>
                  <a:lnTo>
                    <a:pt x="816985" y="94797"/>
                  </a:lnTo>
                  <a:lnTo>
                    <a:pt x="852002" y="121865"/>
                  </a:lnTo>
                  <a:lnTo>
                    <a:pt x="884553" y="151766"/>
                  </a:lnTo>
                  <a:lnTo>
                    <a:pt x="914454" y="184317"/>
                  </a:lnTo>
                  <a:lnTo>
                    <a:pt x="941522" y="219334"/>
                  </a:lnTo>
                  <a:lnTo>
                    <a:pt x="965575" y="256635"/>
                  </a:lnTo>
                  <a:lnTo>
                    <a:pt x="986429" y="296038"/>
                  </a:lnTo>
                  <a:lnTo>
                    <a:pt x="1003902" y="337358"/>
                  </a:lnTo>
                  <a:lnTo>
                    <a:pt x="1017810" y="380413"/>
                  </a:lnTo>
                  <a:lnTo>
                    <a:pt x="1027971" y="425020"/>
                  </a:lnTo>
                  <a:lnTo>
                    <a:pt x="1034202" y="470997"/>
                  </a:lnTo>
                  <a:lnTo>
                    <a:pt x="1036319" y="518160"/>
                  </a:lnTo>
                  <a:close/>
                </a:path>
              </a:pathLst>
            </a:custGeom>
            <a:ln w="7620">
              <a:solidFill>
                <a:srgbClr val="00846D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AB1CECD2-4260-5AAF-FB2B-9C15CA6D79C3}"/>
                </a:ext>
              </a:extLst>
            </p:cNvPr>
            <p:cNvSpPr/>
            <p:nvPr/>
          </p:nvSpPr>
          <p:spPr>
            <a:xfrm>
              <a:off x="1957965" y="1708411"/>
              <a:ext cx="463550" cy="347345"/>
            </a:xfrm>
            <a:custGeom>
              <a:avLst/>
              <a:gdLst/>
              <a:ahLst/>
              <a:cxnLst/>
              <a:rect l="l" t="t" r="r" b="b"/>
              <a:pathLst>
                <a:path w="463550" h="347344">
                  <a:moveTo>
                    <a:pt x="0" y="0"/>
                  </a:moveTo>
                  <a:lnTo>
                    <a:pt x="463118" y="347332"/>
                  </a:lnTo>
                </a:path>
              </a:pathLst>
            </a:custGeom>
            <a:ln w="12700">
              <a:solidFill>
                <a:srgbClr val="465A55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B00AE9B0-B22E-2469-94F1-CA97F82B115C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4905" y="1988954"/>
              <a:ext cx="77190" cy="83096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8A82DB35-583B-FD7D-9328-72E51B445E0E}"/>
              </a:ext>
            </a:extLst>
          </p:cNvPr>
          <p:cNvGrpSpPr/>
          <p:nvPr/>
        </p:nvGrpSpPr>
        <p:grpSpPr>
          <a:xfrm>
            <a:off x="651546" y="1930596"/>
            <a:ext cx="1177290" cy="1192054"/>
            <a:chOff x="868728" y="2574126"/>
            <a:chExt cx="1569720" cy="1589405"/>
          </a:xfrm>
        </p:grpSpPr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E4D8A154-5FDF-1A0C-AE6F-69B80D0BAB6F}"/>
                </a:ext>
              </a:extLst>
            </p:cNvPr>
            <p:cNvSpPr/>
            <p:nvPr/>
          </p:nvSpPr>
          <p:spPr>
            <a:xfrm>
              <a:off x="872538" y="2912572"/>
              <a:ext cx="1036319" cy="1036319"/>
            </a:xfrm>
            <a:custGeom>
              <a:avLst/>
              <a:gdLst/>
              <a:ahLst/>
              <a:cxnLst/>
              <a:rect l="l" t="t" r="r" b="b"/>
              <a:pathLst>
                <a:path w="1036319" h="1036320">
                  <a:moveTo>
                    <a:pt x="1036319" y="518160"/>
                  </a:moveTo>
                  <a:lnTo>
                    <a:pt x="1034202" y="565322"/>
                  </a:lnTo>
                  <a:lnTo>
                    <a:pt x="1027971" y="611299"/>
                  </a:lnTo>
                  <a:lnTo>
                    <a:pt x="1017810" y="655906"/>
                  </a:lnTo>
                  <a:lnTo>
                    <a:pt x="1003902" y="698961"/>
                  </a:lnTo>
                  <a:lnTo>
                    <a:pt x="986429" y="740281"/>
                  </a:lnTo>
                  <a:lnTo>
                    <a:pt x="965575" y="779684"/>
                  </a:lnTo>
                  <a:lnTo>
                    <a:pt x="941522" y="816985"/>
                  </a:lnTo>
                  <a:lnTo>
                    <a:pt x="914454" y="852002"/>
                  </a:lnTo>
                  <a:lnTo>
                    <a:pt x="884553" y="884553"/>
                  </a:lnTo>
                  <a:lnTo>
                    <a:pt x="852002" y="914454"/>
                  </a:lnTo>
                  <a:lnTo>
                    <a:pt x="816985" y="941522"/>
                  </a:lnTo>
                  <a:lnTo>
                    <a:pt x="779684" y="965575"/>
                  </a:lnTo>
                  <a:lnTo>
                    <a:pt x="740281" y="986429"/>
                  </a:lnTo>
                  <a:lnTo>
                    <a:pt x="698961" y="1003902"/>
                  </a:lnTo>
                  <a:lnTo>
                    <a:pt x="655906" y="1017810"/>
                  </a:lnTo>
                  <a:lnTo>
                    <a:pt x="611299" y="1027971"/>
                  </a:lnTo>
                  <a:lnTo>
                    <a:pt x="565322" y="1034202"/>
                  </a:lnTo>
                  <a:lnTo>
                    <a:pt x="518159" y="1036320"/>
                  </a:lnTo>
                  <a:lnTo>
                    <a:pt x="470997" y="1034202"/>
                  </a:lnTo>
                  <a:lnTo>
                    <a:pt x="425020" y="1027971"/>
                  </a:lnTo>
                  <a:lnTo>
                    <a:pt x="380413" y="1017810"/>
                  </a:lnTo>
                  <a:lnTo>
                    <a:pt x="337358" y="1003902"/>
                  </a:lnTo>
                  <a:lnTo>
                    <a:pt x="296038" y="986429"/>
                  </a:lnTo>
                  <a:lnTo>
                    <a:pt x="256635" y="965575"/>
                  </a:lnTo>
                  <a:lnTo>
                    <a:pt x="219334" y="941522"/>
                  </a:lnTo>
                  <a:lnTo>
                    <a:pt x="184317" y="914454"/>
                  </a:lnTo>
                  <a:lnTo>
                    <a:pt x="151766" y="884553"/>
                  </a:lnTo>
                  <a:lnTo>
                    <a:pt x="121865" y="852002"/>
                  </a:lnTo>
                  <a:lnTo>
                    <a:pt x="94797" y="816985"/>
                  </a:lnTo>
                  <a:lnTo>
                    <a:pt x="70744" y="779684"/>
                  </a:lnTo>
                  <a:lnTo>
                    <a:pt x="49890" y="740281"/>
                  </a:lnTo>
                  <a:lnTo>
                    <a:pt x="32417" y="698961"/>
                  </a:lnTo>
                  <a:lnTo>
                    <a:pt x="18509" y="655906"/>
                  </a:lnTo>
                  <a:lnTo>
                    <a:pt x="8348" y="611299"/>
                  </a:lnTo>
                  <a:lnTo>
                    <a:pt x="2117" y="565322"/>
                  </a:lnTo>
                  <a:lnTo>
                    <a:pt x="0" y="518160"/>
                  </a:lnTo>
                  <a:lnTo>
                    <a:pt x="2117" y="470997"/>
                  </a:lnTo>
                  <a:lnTo>
                    <a:pt x="8348" y="425020"/>
                  </a:lnTo>
                  <a:lnTo>
                    <a:pt x="18509" y="380413"/>
                  </a:lnTo>
                  <a:lnTo>
                    <a:pt x="32417" y="337358"/>
                  </a:lnTo>
                  <a:lnTo>
                    <a:pt x="49890" y="296038"/>
                  </a:lnTo>
                  <a:lnTo>
                    <a:pt x="70744" y="256635"/>
                  </a:lnTo>
                  <a:lnTo>
                    <a:pt x="94797" y="219334"/>
                  </a:lnTo>
                  <a:lnTo>
                    <a:pt x="121865" y="184317"/>
                  </a:lnTo>
                  <a:lnTo>
                    <a:pt x="151766" y="151766"/>
                  </a:lnTo>
                  <a:lnTo>
                    <a:pt x="184317" y="121865"/>
                  </a:lnTo>
                  <a:lnTo>
                    <a:pt x="219334" y="94797"/>
                  </a:lnTo>
                  <a:lnTo>
                    <a:pt x="256635" y="70744"/>
                  </a:lnTo>
                  <a:lnTo>
                    <a:pt x="296038" y="49890"/>
                  </a:lnTo>
                  <a:lnTo>
                    <a:pt x="337358" y="32417"/>
                  </a:lnTo>
                  <a:lnTo>
                    <a:pt x="380413" y="18509"/>
                  </a:lnTo>
                  <a:lnTo>
                    <a:pt x="425020" y="8348"/>
                  </a:lnTo>
                  <a:lnTo>
                    <a:pt x="470997" y="2117"/>
                  </a:lnTo>
                  <a:lnTo>
                    <a:pt x="518159" y="0"/>
                  </a:lnTo>
                  <a:lnTo>
                    <a:pt x="565322" y="2117"/>
                  </a:lnTo>
                  <a:lnTo>
                    <a:pt x="611299" y="8348"/>
                  </a:lnTo>
                  <a:lnTo>
                    <a:pt x="655906" y="18509"/>
                  </a:lnTo>
                  <a:lnTo>
                    <a:pt x="698961" y="32417"/>
                  </a:lnTo>
                  <a:lnTo>
                    <a:pt x="740281" y="49890"/>
                  </a:lnTo>
                  <a:lnTo>
                    <a:pt x="779684" y="70744"/>
                  </a:lnTo>
                  <a:lnTo>
                    <a:pt x="816985" y="94797"/>
                  </a:lnTo>
                  <a:lnTo>
                    <a:pt x="852002" y="121865"/>
                  </a:lnTo>
                  <a:lnTo>
                    <a:pt x="884553" y="151766"/>
                  </a:lnTo>
                  <a:lnTo>
                    <a:pt x="914454" y="184317"/>
                  </a:lnTo>
                  <a:lnTo>
                    <a:pt x="941522" y="219334"/>
                  </a:lnTo>
                  <a:lnTo>
                    <a:pt x="965575" y="256635"/>
                  </a:lnTo>
                  <a:lnTo>
                    <a:pt x="986429" y="296038"/>
                  </a:lnTo>
                  <a:lnTo>
                    <a:pt x="1003902" y="337358"/>
                  </a:lnTo>
                  <a:lnTo>
                    <a:pt x="1017810" y="380413"/>
                  </a:lnTo>
                  <a:lnTo>
                    <a:pt x="1027971" y="425020"/>
                  </a:lnTo>
                  <a:lnTo>
                    <a:pt x="1034202" y="470997"/>
                  </a:lnTo>
                  <a:lnTo>
                    <a:pt x="1036319" y="518160"/>
                  </a:lnTo>
                  <a:close/>
                </a:path>
              </a:pathLst>
            </a:custGeom>
            <a:ln w="7620">
              <a:solidFill>
                <a:srgbClr val="00846D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47264A4D-B0F5-6A2D-3B17-FCD97AD9CC4C}"/>
                </a:ext>
              </a:extLst>
            </p:cNvPr>
            <p:cNvSpPr/>
            <p:nvPr/>
          </p:nvSpPr>
          <p:spPr>
            <a:xfrm>
              <a:off x="1063224" y="3090550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19" h="655320">
                  <a:moveTo>
                    <a:pt x="654951" y="327482"/>
                  </a:moveTo>
                  <a:lnTo>
                    <a:pt x="651400" y="279089"/>
                  </a:lnTo>
                  <a:lnTo>
                    <a:pt x="641086" y="232902"/>
                  </a:lnTo>
                  <a:lnTo>
                    <a:pt x="624514" y="189425"/>
                  </a:lnTo>
                  <a:lnTo>
                    <a:pt x="602191" y="149165"/>
                  </a:lnTo>
                  <a:lnTo>
                    <a:pt x="574624" y="112630"/>
                  </a:lnTo>
                  <a:lnTo>
                    <a:pt x="542320" y="80326"/>
                  </a:lnTo>
                  <a:lnTo>
                    <a:pt x="505785" y="52760"/>
                  </a:lnTo>
                  <a:lnTo>
                    <a:pt x="465526" y="30437"/>
                  </a:lnTo>
                  <a:lnTo>
                    <a:pt x="422049" y="13865"/>
                  </a:lnTo>
                  <a:lnTo>
                    <a:pt x="375861" y="3550"/>
                  </a:lnTo>
                  <a:lnTo>
                    <a:pt x="327469" y="0"/>
                  </a:lnTo>
                  <a:lnTo>
                    <a:pt x="279077" y="3550"/>
                  </a:lnTo>
                  <a:lnTo>
                    <a:pt x="232890" y="13865"/>
                  </a:lnTo>
                  <a:lnTo>
                    <a:pt x="189414" y="30437"/>
                  </a:lnTo>
                  <a:lnTo>
                    <a:pt x="149157" y="52760"/>
                  </a:lnTo>
                  <a:lnTo>
                    <a:pt x="112623" y="80326"/>
                  </a:lnTo>
                  <a:lnTo>
                    <a:pt x="80321" y="112630"/>
                  </a:lnTo>
                  <a:lnTo>
                    <a:pt x="52756" y="149165"/>
                  </a:lnTo>
                  <a:lnTo>
                    <a:pt x="30435" y="189425"/>
                  </a:lnTo>
                  <a:lnTo>
                    <a:pt x="13864" y="232902"/>
                  </a:lnTo>
                  <a:lnTo>
                    <a:pt x="3550" y="279089"/>
                  </a:lnTo>
                  <a:lnTo>
                    <a:pt x="0" y="327482"/>
                  </a:lnTo>
                  <a:lnTo>
                    <a:pt x="3550" y="375874"/>
                  </a:lnTo>
                  <a:lnTo>
                    <a:pt x="13864" y="422062"/>
                  </a:lnTo>
                  <a:lnTo>
                    <a:pt x="30435" y="465539"/>
                  </a:lnTo>
                  <a:lnTo>
                    <a:pt x="52756" y="505798"/>
                  </a:lnTo>
                  <a:lnTo>
                    <a:pt x="80321" y="542333"/>
                  </a:lnTo>
                  <a:lnTo>
                    <a:pt x="112623" y="574637"/>
                  </a:lnTo>
                  <a:lnTo>
                    <a:pt x="149157" y="602204"/>
                  </a:lnTo>
                  <a:lnTo>
                    <a:pt x="189414" y="624526"/>
                  </a:lnTo>
                  <a:lnTo>
                    <a:pt x="232890" y="641098"/>
                  </a:lnTo>
                  <a:lnTo>
                    <a:pt x="279077" y="651413"/>
                  </a:lnTo>
                  <a:lnTo>
                    <a:pt x="327469" y="654964"/>
                  </a:lnTo>
                  <a:lnTo>
                    <a:pt x="375861" y="651413"/>
                  </a:lnTo>
                  <a:lnTo>
                    <a:pt x="422049" y="641098"/>
                  </a:lnTo>
                  <a:lnTo>
                    <a:pt x="465526" y="624526"/>
                  </a:lnTo>
                  <a:lnTo>
                    <a:pt x="505785" y="602204"/>
                  </a:lnTo>
                  <a:lnTo>
                    <a:pt x="542320" y="574637"/>
                  </a:lnTo>
                  <a:lnTo>
                    <a:pt x="574624" y="542333"/>
                  </a:lnTo>
                  <a:lnTo>
                    <a:pt x="602191" y="505798"/>
                  </a:lnTo>
                  <a:lnTo>
                    <a:pt x="624514" y="465539"/>
                  </a:lnTo>
                  <a:lnTo>
                    <a:pt x="641086" y="422062"/>
                  </a:lnTo>
                  <a:lnTo>
                    <a:pt x="651400" y="375874"/>
                  </a:lnTo>
                  <a:lnTo>
                    <a:pt x="654951" y="327482"/>
                  </a:lnTo>
                  <a:close/>
                </a:path>
              </a:pathLst>
            </a:custGeom>
            <a:ln w="13652">
              <a:solidFill>
                <a:srgbClr val="00846D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5F376E42-BC8A-1A0D-4B2F-74E12ED1083F}"/>
                </a:ext>
              </a:extLst>
            </p:cNvPr>
            <p:cNvSpPr/>
            <p:nvPr/>
          </p:nvSpPr>
          <p:spPr>
            <a:xfrm>
              <a:off x="1244513" y="3271842"/>
              <a:ext cx="292735" cy="292735"/>
            </a:xfrm>
            <a:custGeom>
              <a:avLst/>
              <a:gdLst/>
              <a:ahLst/>
              <a:cxnLst/>
              <a:rect l="l" t="t" r="r" b="b"/>
              <a:pathLst>
                <a:path w="292734" h="292735">
                  <a:moveTo>
                    <a:pt x="146189" y="0"/>
                  </a:moveTo>
                  <a:lnTo>
                    <a:pt x="99979" y="7453"/>
                  </a:lnTo>
                  <a:lnTo>
                    <a:pt x="59848" y="28207"/>
                  </a:lnTo>
                  <a:lnTo>
                    <a:pt x="28203" y="59853"/>
                  </a:lnTo>
                  <a:lnTo>
                    <a:pt x="7452" y="99984"/>
                  </a:lnTo>
                  <a:lnTo>
                    <a:pt x="0" y="146189"/>
                  </a:lnTo>
                  <a:lnTo>
                    <a:pt x="7452" y="192395"/>
                  </a:lnTo>
                  <a:lnTo>
                    <a:pt x="28203" y="232525"/>
                  </a:lnTo>
                  <a:lnTo>
                    <a:pt x="59848" y="264171"/>
                  </a:lnTo>
                  <a:lnTo>
                    <a:pt x="99979" y="284926"/>
                  </a:lnTo>
                  <a:lnTo>
                    <a:pt x="146189" y="292379"/>
                  </a:lnTo>
                  <a:lnTo>
                    <a:pt x="192395" y="284926"/>
                  </a:lnTo>
                  <a:lnTo>
                    <a:pt x="232525" y="264171"/>
                  </a:lnTo>
                  <a:lnTo>
                    <a:pt x="264171" y="232525"/>
                  </a:lnTo>
                  <a:lnTo>
                    <a:pt x="284926" y="192395"/>
                  </a:lnTo>
                  <a:lnTo>
                    <a:pt x="292379" y="146189"/>
                  </a:lnTo>
                  <a:lnTo>
                    <a:pt x="284926" y="99984"/>
                  </a:lnTo>
                  <a:lnTo>
                    <a:pt x="264171" y="59853"/>
                  </a:lnTo>
                  <a:lnTo>
                    <a:pt x="232525" y="28207"/>
                  </a:lnTo>
                  <a:lnTo>
                    <a:pt x="192395" y="7453"/>
                  </a:lnTo>
                  <a:lnTo>
                    <a:pt x="146189" y="0"/>
                  </a:lnTo>
                  <a:close/>
                </a:path>
              </a:pathLst>
            </a:custGeom>
            <a:solidFill>
              <a:srgbClr val="00846D"/>
            </a:solidFill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C9024152-F93E-6281-AC63-766C5709A6D1}"/>
                </a:ext>
              </a:extLst>
            </p:cNvPr>
            <p:cNvSpPr/>
            <p:nvPr/>
          </p:nvSpPr>
          <p:spPr>
            <a:xfrm>
              <a:off x="968324" y="3020097"/>
              <a:ext cx="745490" cy="811530"/>
            </a:xfrm>
            <a:custGeom>
              <a:avLst/>
              <a:gdLst/>
              <a:ahLst/>
              <a:cxnLst/>
              <a:rect l="l" t="t" r="r" b="b"/>
              <a:pathLst>
                <a:path w="745489" h="811529">
                  <a:moveTo>
                    <a:pt x="375551" y="413639"/>
                  </a:moveTo>
                  <a:lnTo>
                    <a:pt x="327761" y="337604"/>
                  </a:lnTo>
                  <a:lnTo>
                    <a:pt x="294525" y="284721"/>
                  </a:lnTo>
                  <a:lnTo>
                    <a:pt x="292087" y="280289"/>
                  </a:lnTo>
                  <a:lnTo>
                    <a:pt x="287540" y="277418"/>
                  </a:lnTo>
                  <a:lnTo>
                    <a:pt x="274193" y="277418"/>
                  </a:lnTo>
                  <a:lnTo>
                    <a:pt x="267881" y="283845"/>
                  </a:lnTo>
                  <a:lnTo>
                    <a:pt x="267881" y="291782"/>
                  </a:lnTo>
                  <a:lnTo>
                    <a:pt x="266725" y="337604"/>
                  </a:lnTo>
                  <a:lnTo>
                    <a:pt x="17462" y="279717"/>
                  </a:lnTo>
                  <a:lnTo>
                    <a:pt x="11150" y="301104"/>
                  </a:lnTo>
                  <a:lnTo>
                    <a:pt x="2832" y="348691"/>
                  </a:lnTo>
                  <a:lnTo>
                    <a:pt x="0" y="397954"/>
                  </a:lnTo>
                  <a:lnTo>
                    <a:pt x="2832" y="447205"/>
                  </a:lnTo>
                  <a:lnTo>
                    <a:pt x="10871" y="493166"/>
                  </a:lnTo>
                  <a:lnTo>
                    <a:pt x="258432" y="471881"/>
                  </a:lnTo>
                  <a:lnTo>
                    <a:pt x="258432" y="523557"/>
                  </a:lnTo>
                  <a:lnTo>
                    <a:pt x="261264" y="532282"/>
                  </a:lnTo>
                  <a:lnTo>
                    <a:pt x="268135" y="537286"/>
                  </a:lnTo>
                  <a:lnTo>
                    <a:pt x="276618" y="537705"/>
                  </a:lnTo>
                  <a:lnTo>
                    <a:pt x="284289" y="532714"/>
                  </a:lnTo>
                  <a:lnTo>
                    <a:pt x="333514" y="471881"/>
                  </a:lnTo>
                  <a:lnTo>
                    <a:pt x="375145" y="420433"/>
                  </a:lnTo>
                  <a:lnTo>
                    <a:pt x="375551" y="413639"/>
                  </a:lnTo>
                  <a:close/>
                </a:path>
                <a:path w="745489" h="811529">
                  <a:moveTo>
                    <a:pt x="689229" y="725119"/>
                  </a:moveTo>
                  <a:lnTo>
                    <a:pt x="595757" y="589546"/>
                  </a:lnTo>
                  <a:lnTo>
                    <a:pt x="553478" y="528231"/>
                  </a:lnTo>
                  <a:lnTo>
                    <a:pt x="594296" y="505256"/>
                  </a:lnTo>
                  <a:lnTo>
                    <a:pt x="601103" y="497890"/>
                  </a:lnTo>
                  <a:lnTo>
                    <a:pt x="602221" y="488657"/>
                  </a:lnTo>
                  <a:lnTo>
                    <a:pt x="598131" y="480314"/>
                  </a:lnTo>
                  <a:lnTo>
                    <a:pt x="589292" y="475589"/>
                  </a:lnTo>
                  <a:lnTo>
                    <a:pt x="453821" y="451180"/>
                  </a:lnTo>
                  <a:lnTo>
                    <a:pt x="446862" y="454647"/>
                  </a:lnTo>
                  <a:lnTo>
                    <a:pt x="443674" y="460959"/>
                  </a:lnTo>
                  <a:lnTo>
                    <a:pt x="379222" y="589546"/>
                  </a:lnTo>
                  <a:lnTo>
                    <a:pt x="377964" y="591616"/>
                  </a:lnTo>
                  <a:lnTo>
                    <a:pt x="377418" y="594728"/>
                  </a:lnTo>
                  <a:lnTo>
                    <a:pt x="377418" y="605396"/>
                  </a:lnTo>
                  <a:lnTo>
                    <a:pt x="383857" y="611822"/>
                  </a:lnTo>
                  <a:lnTo>
                    <a:pt x="393763" y="611822"/>
                  </a:lnTo>
                  <a:lnTo>
                    <a:pt x="395655" y="611390"/>
                  </a:lnTo>
                  <a:lnTo>
                    <a:pt x="397370" y="610666"/>
                  </a:lnTo>
                  <a:lnTo>
                    <a:pt x="434124" y="589546"/>
                  </a:lnTo>
                  <a:lnTo>
                    <a:pt x="507250" y="811263"/>
                  </a:lnTo>
                  <a:lnTo>
                    <a:pt x="564819" y="795705"/>
                  </a:lnTo>
                  <a:lnTo>
                    <a:pt x="608126" y="777392"/>
                  </a:lnTo>
                  <a:lnTo>
                    <a:pt x="648804" y="754557"/>
                  </a:lnTo>
                  <a:lnTo>
                    <a:pt x="686549" y="727532"/>
                  </a:lnTo>
                  <a:lnTo>
                    <a:pt x="689229" y="725119"/>
                  </a:lnTo>
                  <a:close/>
                </a:path>
                <a:path w="745489" h="811529">
                  <a:moveTo>
                    <a:pt x="745185" y="126212"/>
                  </a:moveTo>
                  <a:lnTo>
                    <a:pt x="686549" y="68351"/>
                  </a:lnTo>
                  <a:lnTo>
                    <a:pt x="648804" y="41325"/>
                  </a:lnTo>
                  <a:lnTo>
                    <a:pt x="608126" y="18491"/>
                  </a:lnTo>
                  <a:lnTo>
                    <a:pt x="564819" y="190"/>
                  </a:lnTo>
                  <a:lnTo>
                    <a:pt x="564197" y="0"/>
                  </a:lnTo>
                  <a:lnTo>
                    <a:pt x="460629" y="225717"/>
                  </a:lnTo>
                  <a:lnTo>
                    <a:pt x="420382" y="198882"/>
                  </a:lnTo>
                  <a:lnTo>
                    <a:pt x="411340" y="196354"/>
                  </a:lnTo>
                  <a:lnTo>
                    <a:pt x="403186" y="199402"/>
                  </a:lnTo>
                  <a:lnTo>
                    <a:pt x="398043" y="206425"/>
                  </a:lnTo>
                  <a:lnTo>
                    <a:pt x="398030" y="215811"/>
                  </a:lnTo>
                  <a:lnTo>
                    <a:pt x="433908" y="326351"/>
                  </a:lnTo>
                  <a:lnTo>
                    <a:pt x="469950" y="353021"/>
                  </a:lnTo>
                  <a:lnTo>
                    <a:pt x="597344" y="355663"/>
                  </a:lnTo>
                  <a:lnTo>
                    <a:pt x="605967" y="355663"/>
                  </a:lnTo>
                  <a:lnTo>
                    <a:pt x="612952" y="349084"/>
                  </a:lnTo>
                  <a:lnTo>
                    <a:pt x="612952" y="334937"/>
                  </a:lnTo>
                  <a:lnTo>
                    <a:pt x="609841" y="330428"/>
                  </a:lnTo>
                  <a:lnTo>
                    <a:pt x="605523" y="327660"/>
                  </a:lnTo>
                  <a:lnTo>
                    <a:pt x="570026" y="302806"/>
                  </a:lnTo>
                  <a:lnTo>
                    <a:pt x="646493" y="225717"/>
                  </a:lnTo>
                  <a:lnTo>
                    <a:pt x="745185" y="126212"/>
                  </a:lnTo>
                  <a:close/>
                </a:path>
              </a:pathLst>
            </a:custGeom>
            <a:solidFill>
              <a:srgbClr val="465A55"/>
            </a:solidFill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95BDCECA-4EE9-91C2-7B1D-8F3B72D66EEA}"/>
                </a:ext>
              </a:extLst>
            </p:cNvPr>
            <p:cNvSpPr/>
            <p:nvPr/>
          </p:nvSpPr>
          <p:spPr>
            <a:xfrm>
              <a:off x="1957965" y="3799673"/>
              <a:ext cx="463550" cy="347345"/>
            </a:xfrm>
            <a:custGeom>
              <a:avLst/>
              <a:gdLst/>
              <a:ahLst/>
              <a:cxnLst/>
              <a:rect l="l" t="t" r="r" b="b"/>
              <a:pathLst>
                <a:path w="463550" h="347345">
                  <a:moveTo>
                    <a:pt x="0" y="0"/>
                  </a:moveTo>
                  <a:lnTo>
                    <a:pt x="463118" y="347332"/>
                  </a:lnTo>
                </a:path>
              </a:pathLst>
            </a:custGeom>
            <a:ln w="12700">
              <a:solidFill>
                <a:srgbClr val="465A55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DFF77633-6BFD-688B-6E51-9F7EC4E30D7B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4905" y="4080216"/>
              <a:ext cx="77190" cy="83096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5616E7FE-43E8-7F3E-943E-D0CA0010A88D}"/>
                </a:ext>
              </a:extLst>
            </p:cNvPr>
            <p:cNvSpPr/>
            <p:nvPr/>
          </p:nvSpPr>
          <p:spPr>
            <a:xfrm>
              <a:off x="1968978" y="2580476"/>
              <a:ext cx="463550" cy="347345"/>
            </a:xfrm>
            <a:custGeom>
              <a:avLst/>
              <a:gdLst/>
              <a:ahLst/>
              <a:cxnLst/>
              <a:rect l="l" t="t" r="r" b="b"/>
              <a:pathLst>
                <a:path w="463550" h="347344">
                  <a:moveTo>
                    <a:pt x="463118" y="0"/>
                  </a:moveTo>
                  <a:lnTo>
                    <a:pt x="0" y="347332"/>
                  </a:lnTo>
                </a:path>
              </a:pathLst>
            </a:custGeom>
            <a:ln w="12700">
              <a:solidFill>
                <a:srgbClr val="465A55"/>
              </a:solidFill>
            </a:ln>
          </p:spPr>
          <p:txBody>
            <a:bodyPr wrap="square" lIns="0" tIns="0" rIns="0" bIns="0" rtlCol="0"/>
            <a:lstStyle/>
            <a:p>
              <a:pPr defTabSz="685783">
                <a:buClrTx/>
              </a:pPr>
              <a:endParaRPr sz="1350">
                <a:solidFill>
                  <a:sysClr val="windowText" lastClr="000000"/>
                </a:solidFill>
                <a:ea typeface="+mn-ea"/>
              </a:endParaRPr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C3027D0C-1EAB-FA56-EF1A-A8C31A2B818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957" y="2861010"/>
              <a:ext cx="77190" cy="83096"/>
            </a:xfrm>
            <a:prstGeom prst="rect">
              <a:avLst/>
            </a:prstGeom>
          </p:spPr>
        </p:pic>
      </p:grpSp>
      <p:sp>
        <p:nvSpPr>
          <p:cNvPr id="30" name="object 30">
            <a:extLst>
              <a:ext uri="{FF2B5EF4-FFF2-40B4-BE49-F238E27FC236}">
                <a16:creationId xmlns:a16="http://schemas.microsoft.com/office/drawing/2014/main" id="{0BA1B32E-C744-A748-9BD6-44F0A937792E}"/>
              </a:ext>
            </a:extLst>
          </p:cNvPr>
          <p:cNvSpPr txBox="1"/>
          <p:nvPr/>
        </p:nvSpPr>
        <p:spPr>
          <a:xfrm>
            <a:off x="2214868" y="3074888"/>
            <a:ext cx="356882" cy="134236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783">
              <a:spcBef>
                <a:spcPts val="101"/>
              </a:spcBef>
              <a:buClrTx/>
            </a:pPr>
            <a:r>
              <a:rPr sz="788" b="1" spc="-15" dirty="0" err="1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CaCO</a:t>
            </a:r>
            <a:r>
              <a:rPr lang="fr-CA" sz="788" b="1" spc="-15" baseline="-25000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3</a:t>
            </a:r>
            <a:endParaRPr sz="788" baseline="-25000" dirty="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B0D12C8D-16C9-6C2A-BA86-CD934436AB4F}"/>
              </a:ext>
            </a:extLst>
          </p:cNvPr>
          <p:cNvSpPr txBox="1"/>
          <p:nvPr/>
        </p:nvSpPr>
        <p:spPr>
          <a:xfrm>
            <a:off x="1589158" y="2235085"/>
            <a:ext cx="138211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4" algn="ctr" defTabSz="685783">
              <a:spcBef>
                <a:spcPts val="75"/>
              </a:spcBef>
              <a:buClrTx/>
            </a:pP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CO</a:t>
            </a:r>
            <a:r>
              <a:rPr sz="900" baseline="-3086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2</a:t>
            </a:r>
            <a:r>
              <a:rPr sz="900" spc="-11" baseline="-3086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fr-CA" sz="900" spc="-11" baseline="-3086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is</a:t>
            </a:r>
            <a:r>
              <a:rPr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removed</a:t>
            </a:r>
            <a:r>
              <a:rPr sz="900" spc="-11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forever</a:t>
            </a:r>
            <a:br>
              <a:rPr lang="fr-CA"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</a:br>
            <a:r>
              <a:rPr lang="en-CA"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when</a:t>
            </a:r>
            <a:r>
              <a:rPr lang="en-CA" sz="900" spc="-11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CA"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it</a:t>
            </a:r>
            <a:r>
              <a:rPr lang="en-CA"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CA"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reacts</a:t>
            </a:r>
            <a:r>
              <a:rPr lang="en-CA"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CA"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with</a:t>
            </a:r>
            <a:r>
              <a:rPr lang="en-CA"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CA"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the</a:t>
            </a:r>
            <a:r>
              <a:rPr lang="en-CA"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CA" sz="900" spc="-15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slag</a:t>
            </a:r>
            <a:endParaRPr lang="en-CA" sz="900" dirty="0">
              <a:solidFill>
                <a:sysClr val="windowText" lastClr="000000"/>
              </a:solidFill>
              <a:latin typeface="Avenir Book" panose="02000503020000020003" pitchFamily="2" charset="0"/>
              <a:ea typeface="+mn-ea"/>
              <a:cs typeface="Avenir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F0A9559D-1D82-1335-A657-6574FA3D53E9}"/>
              </a:ext>
            </a:extLst>
          </p:cNvPr>
          <p:cNvSpPr txBox="1"/>
          <p:nvPr/>
        </p:nvSpPr>
        <p:spPr>
          <a:xfrm>
            <a:off x="438704" y="3029273"/>
            <a:ext cx="1184534" cy="43569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21431" marR="3810" indent="-12383" algn="ctr" defTabSz="685783">
              <a:spcBef>
                <a:spcPts val="158"/>
              </a:spcBef>
              <a:buClrTx/>
            </a:pP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Formation</a:t>
            </a:r>
            <a:r>
              <a:rPr sz="900" spc="-19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of</a:t>
            </a:r>
            <a:r>
              <a:rPr sz="900" spc="-15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calcium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silicate hydrates</a:t>
            </a:r>
            <a:r>
              <a:rPr sz="900" spc="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spc="-19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and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calcium</a:t>
            </a:r>
            <a:r>
              <a:rPr sz="900" spc="-23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carbonates</a:t>
            </a:r>
            <a:endParaRPr sz="900" dirty="0">
              <a:solidFill>
                <a:sysClr val="windowText" lastClr="000000"/>
              </a:solidFill>
              <a:latin typeface="Avenir Book" panose="02000503020000020003" pitchFamily="2" charset="0"/>
              <a:ea typeface="+mn-ea"/>
              <a:cs typeface="Avenir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4F3F9648-4BEF-BE60-8CE3-8AC2E7986430}"/>
              </a:ext>
            </a:extLst>
          </p:cNvPr>
          <p:cNvSpPr txBox="1"/>
          <p:nvPr/>
        </p:nvSpPr>
        <p:spPr>
          <a:xfrm>
            <a:off x="1489164" y="3842811"/>
            <a:ext cx="145140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 defTabSz="685783">
              <a:spcBef>
                <a:spcPts val="75"/>
              </a:spcBef>
              <a:buClrTx/>
            </a:pPr>
            <a:r>
              <a:rPr sz="900" dirty="0" err="1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CaCO</a:t>
            </a:r>
            <a:r>
              <a:rPr lang="fr-CA" sz="900" baseline="-250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3</a:t>
            </a:r>
            <a:r>
              <a:rPr sz="900" spc="169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US" sz="900" spc="169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(limestone)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is</a:t>
            </a:r>
            <a:r>
              <a:rPr sz="900" spc="-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formed</a:t>
            </a:r>
            <a:r>
              <a:rPr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within</a:t>
            </a:r>
            <a:r>
              <a:rPr sz="900" spc="-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the</a:t>
            </a:r>
            <a:r>
              <a:rPr sz="900" spc="-8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concrete</a:t>
            </a:r>
            <a:endParaRPr sz="900" dirty="0">
              <a:solidFill>
                <a:sysClr val="windowText" lastClr="000000"/>
              </a:solidFill>
              <a:latin typeface="Avenir Book" panose="02000503020000020003" pitchFamily="2" charset="0"/>
              <a:ea typeface="+mn-ea"/>
              <a:cs typeface="Avenir"/>
            </a:endParaRP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303A4F54-6661-E07C-8A23-D2D5974B806E}"/>
              </a:ext>
            </a:extLst>
          </p:cNvPr>
          <p:cNvSpPr txBox="1"/>
          <p:nvPr/>
        </p:nvSpPr>
        <p:spPr>
          <a:xfrm>
            <a:off x="351967" y="1608391"/>
            <a:ext cx="13821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4" algn="ctr" defTabSz="685783">
              <a:spcBef>
                <a:spcPts val="75"/>
              </a:spcBef>
              <a:buClrTx/>
            </a:pPr>
            <a:r>
              <a:rPr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CO</a:t>
            </a:r>
            <a:r>
              <a:rPr sz="900" baseline="-3086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2</a:t>
            </a:r>
            <a:r>
              <a:rPr sz="900" spc="-11" baseline="-3086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fr-CA" sz="900" spc="-11" baseline="-30864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 </a:t>
            </a:r>
            <a:r>
              <a:rPr lang="en-US" sz="900" dirty="0">
                <a:solidFill>
                  <a:srgbClr val="465A55"/>
                </a:solidFill>
                <a:latin typeface="Avenir Book" panose="02000503020000020003" pitchFamily="2" charset="0"/>
                <a:ea typeface="+mn-ea"/>
                <a:cs typeface="Avenir"/>
              </a:rPr>
              <a:t>curing</a:t>
            </a:r>
            <a:endParaRPr lang="en-CA" sz="900" dirty="0">
              <a:solidFill>
                <a:sysClr val="windowText" lastClr="000000"/>
              </a:solidFill>
              <a:latin typeface="Avenir Book" panose="02000503020000020003" pitchFamily="2" charset="0"/>
              <a:ea typeface="+mn-ea"/>
              <a:cs typeface="Aveni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A74F5-74CC-AB72-76BC-97A685451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644"/>
            <a:ext cx="9144000" cy="51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8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945A2-EB94-B535-7F6F-6F8D9D75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Carbecrete_202103_2_056.jpg">
            <a:extLst>
              <a:ext uri="{FF2B5EF4-FFF2-40B4-BE49-F238E27FC236}">
                <a16:creationId xmlns:a16="http://schemas.microsoft.com/office/drawing/2014/main" id="{E2D04B1D-DA23-6610-3437-C8F928DEC3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6598"/>
            <a:ext cx="9144000" cy="4532456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Google Shape;259;p42">
            <a:extLst>
              <a:ext uri="{FF2B5EF4-FFF2-40B4-BE49-F238E27FC236}">
                <a16:creationId xmlns:a16="http://schemas.microsoft.com/office/drawing/2014/main" id="{240ED82F-38FC-3A69-99D6-732AA6D7AC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860" y="-602"/>
            <a:ext cx="8645394" cy="637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 sz="45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2002" b="1" dirty="0">
                <a:latin typeface="Avenir Heavy" panose="02000503020000020003" pitchFamily="2" charset="0"/>
              </a:rPr>
              <a:t>Emissions Avoided, Carbon Removed</a:t>
            </a:r>
            <a:endParaRPr sz="1200" b="1" dirty="0">
              <a:latin typeface="Avenir Heavy" panose="02000503020000020003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B5F42D-4488-0896-9907-A89623AA1ED6}"/>
              </a:ext>
            </a:extLst>
          </p:cNvPr>
          <p:cNvGrpSpPr/>
          <p:nvPr/>
        </p:nvGrpSpPr>
        <p:grpSpPr>
          <a:xfrm>
            <a:off x="205281" y="1893829"/>
            <a:ext cx="8733440" cy="2046647"/>
            <a:chOff x="320448" y="2489471"/>
            <a:chExt cx="11644587" cy="2728862"/>
          </a:xfrm>
        </p:grpSpPr>
        <p:sp>
          <p:nvSpPr>
            <p:cNvPr id="936" name="Google Shape;257;p42">
              <a:extLst>
                <a:ext uri="{FF2B5EF4-FFF2-40B4-BE49-F238E27FC236}">
                  <a16:creationId xmlns:a16="http://schemas.microsoft.com/office/drawing/2014/main" id="{08A03025-4CAB-5477-770C-F88864D90FB2}"/>
                </a:ext>
              </a:extLst>
            </p:cNvPr>
            <p:cNvSpPr/>
            <p:nvPr/>
          </p:nvSpPr>
          <p:spPr>
            <a:xfrm>
              <a:off x="3577814" y="3429000"/>
              <a:ext cx="671993" cy="67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44"/>
                  </a:moveTo>
                  <a:lnTo>
                    <a:pt x="7344" y="7344"/>
                  </a:lnTo>
                  <a:lnTo>
                    <a:pt x="7344" y="0"/>
                  </a:lnTo>
                  <a:lnTo>
                    <a:pt x="14256" y="0"/>
                  </a:lnTo>
                  <a:lnTo>
                    <a:pt x="14256" y="7344"/>
                  </a:lnTo>
                  <a:lnTo>
                    <a:pt x="21600" y="7344"/>
                  </a:lnTo>
                  <a:lnTo>
                    <a:pt x="21600" y="14256"/>
                  </a:lnTo>
                  <a:lnTo>
                    <a:pt x="14256" y="14256"/>
                  </a:lnTo>
                  <a:lnTo>
                    <a:pt x="14256" y="21600"/>
                  </a:lnTo>
                  <a:lnTo>
                    <a:pt x="7344" y="21600"/>
                  </a:lnTo>
                  <a:lnTo>
                    <a:pt x="7344" y="14256"/>
                  </a:lnTo>
                  <a:lnTo>
                    <a:pt x="0" y="1425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 defTabSz="914378" hangingPunct="0">
                <a:buClrTx/>
                <a:defRPr sz="1300">
                  <a:solidFill>
                    <a:srgbClr val="52605D"/>
                  </a:solidFill>
                </a:defRPr>
              </a:pPr>
              <a:endParaRPr sz="1300">
                <a:solidFill>
                  <a:srgbClr val="52605D"/>
                </a:solidFill>
                <a:latin typeface="Avenir"/>
                <a:sym typeface="Avenir Roman"/>
              </a:endParaRPr>
            </a:p>
          </p:txBody>
        </p:sp>
        <p:sp>
          <p:nvSpPr>
            <p:cNvPr id="937" name="Google Shape;258;p42">
              <a:extLst>
                <a:ext uri="{FF2B5EF4-FFF2-40B4-BE49-F238E27FC236}">
                  <a16:creationId xmlns:a16="http://schemas.microsoft.com/office/drawing/2014/main" id="{7CB796D9-4E57-8711-0572-BD8D255B87AA}"/>
                </a:ext>
              </a:extLst>
            </p:cNvPr>
            <p:cNvSpPr/>
            <p:nvPr/>
          </p:nvSpPr>
          <p:spPr>
            <a:xfrm>
              <a:off x="8035677" y="3496162"/>
              <a:ext cx="671993" cy="537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0" y="8640"/>
                  </a:lnTo>
                  <a:close/>
                  <a:moveTo>
                    <a:pt x="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 defTabSz="914378" hangingPunct="0">
                <a:buClrTx/>
                <a:defRPr sz="1300">
                  <a:solidFill>
                    <a:srgbClr val="52605D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sz="1300">
                <a:solidFill>
                  <a:srgbClr val="52605D"/>
                </a:solidFill>
              </a:endParaRPr>
            </a:p>
          </p:txBody>
        </p:sp>
        <p:sp>
          <p:nvSpPr>
            <p:cNvPr id="4" name="Google Shape;256;p42">
              <a:extLst>
                <a:ext uri="{FF2B5EF4-FFF2-40B4-BE49-F238E27FC236}">
                  <a16:creationId xmlns:a16="http://schemas.microsoft.com/office/drawing/2014/main" id="{2424D644-C374-C068-4FB8-ECC97189269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20448" y="2489471"/>
              <a:ext cx="2728862" cy="2728862"/>
            </a:xfrm>
            <a:prstGeom prst="ellipse">
              <a:avLst/>
            </a:prstGeom>
            <a:solidFill>
              <a:srgbClr val="455954">
                <a:alpha val="89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7500" tIns="68568" rIns="68568" bIns="68568" anchor="ctr"/>
            <a:lstStyle/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3000" dirty="0">
                  <a:solidFill>
                    <a:srgbClr val="FFFFFF"/>
                  </a:solidFill>
                  <a:latin typeface="Avenir Black"/>
                  <a:sym typeface="Avenir Black"/>
                </a:rPr>
                <a:t>1.5Kg</a:t>
              </a:r>
            </a:p>
            <a:p>
              <a:pPr algn="ctr" defTabSz="685800" hangingPunct="0">
                <a:buClrTx/>
                <a:defRPr sz="12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r>
                <a:rPr lang="en-US" sz="1088" spc="-38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CO</a:t>
              </a:r>
              <a:r>
                <a:rPr lang="en-US" sz="1088" spc="-38" baseline="-25000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2</a:t>
              </a:r>
              <a:r>
                <a:rPr lang="en-US" sz="1088" spc="-38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 emissions avoided per 18Kg CMU by replacing cement with steel slag</a:t>
              </a:r>
              <a:endParaRPr lang="en-US" sz="1088" spc="-38" dirty="0">
                <a:solidFill>
                  <a:srgbClr val="FFFFFF"/>
                </a:solidFill>
                <a:latin typeface="Avenir Book" panose="02000503020000020003" pitchFamily="2" charset="0"/>
                <a:sym typeface="Avenir Medium"/>
              </a:endParaRPr>
            </a:p>
          </p:txBody>
        </p:sp>
        <p:sp>
          <p:nvSpPr>
            <p:cNvPr id="5" name="Google Shape;256;p42">
              <a:extLst>
                <a:ext uri="{FF2B5EF4-FFF2-40B4-BE49-F238E27FC236}">
                  <a16:creationId xmlns:a16="http://schemas.microsoft.com/office/drawing/2014/main" id="{B1DC1F74-CC14-94E0-706A-70D8774550F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78311" y="2489471"/>
              <a:ext cx="2728862" cy="2728862"/>
            </a:xfrm>
            <a:prstGeom prst="ellipse">
              <a:avLst/>
            </a:prstGeom>
            <a:solidFill>
              <a:srgbClr val="455954">
                <a:alpha val="89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7500" tIns="68568" rIns="68568" bIns="68568" anchor="ctr"/>
            <a:lstStyle/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3000" dirty="0">
                  <a:solidFill>
                    <a:srgbClr val="FFFFFF"/>
                  </a:solidFill>
                  <a:latin typeface="Avenir Black"/>
                  <a:sym typeface="Avenir Black"/>
                </a:rPr>
                <a:t>.5Kg</a:t>
              </a:r>
            </a:p>
            <a:p>
              <a:pPr algn="ctr" defTabSz="685800" hangingPunct="0">
                <a:buClrTx/>
                <a:defRPr sz="12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r>
                <a:rPr lang="en-US" sz="1088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CO</a:t>
              </a:r>
              <a:r>
                <a:rPr lang="en-US" sz="1088" baseline="-25000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2</a:t>
              </a:r>
              <a:r>
                <a:rPr lang="en-US" sz="1088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 removed per CMU during curing</a:t>
              </a:r>
              <a:endParaRPr lang="en-US" sz="750" dirty="0">
                <a:solidFill>
                  <a:srgbClr val="FFFFFF"/>
                </a:solidFill>
                <a:latin typeface="Avenir Book" panose="02000503020000020003" pitchFamily="2" charset="0"/>
                <a:sym typeface="Avenir Medium"/>
              </a:endParaRPr>
            </a:p>
          </p:txBody>
        </p:sp>
        <p:sp>
          <p:nvSpPr>
            <p:cNvPr id="6" name="Google Shape;256;p42">
              <a:extLst>
                <a:ext uri="{FF2B5EF4-FFF2-40B4-BE49-F238E27FC236}">
                  <a16:creationId xmlns:a16="http://schemas.microsoft.com/office/drawing/2014/main" id="{269283E2-715B-20B7-B89B-9442B5F93A6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236173" y="2489471"/>
              <a:ext cx="2728862" cy="272886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7500" tIns="68568" rIns="68568" bIns="68568" anchor="ctr"/>
            <a:lstStyle/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3000" dirty="0">
                  <a:solidFill>
                    <a:srgbClr val="00836D"/>
                  </a:solidFill>
                  <a:latin typeface="Avenir Black"/>
                  <a:sym typeface="Avenir Black"/>
                </a:rPr>
                <a:t>2Kg</a:t>
              </a:r>
            </a:p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1088" dirty="0">
                  <a:solidFill>
                    <a:srgbClr val="00836D"/>
                  </a:solidFill>
                  <a:latin typeface="Avenir Book" panose="02000503020000020003" pitchFamily="2" charset="0"/>
                  <a:sym typeface="Avenir Black"/>
                </a:rPr>
                <a:t>Of combined reductions and removals</a:t>
              </a:r>
              <a:br>
                <a:rPr lang="en-US" sz="1088" dirty="0">
                  <a:solidFill>
                    <a:srgbClr val="00836D"/>
                  </a:solidFill>
                  <a:latin typeface="Avenir Book" panose="02000503020000020003" pitchFamily="2" charset="0"/>
                  <a:sym typeface="Avenir Black"/>
                </a:rPr>
              </a:br>
              <a:r>
                <a:rPr lang="en-US" sz="1088" dirty="0">
                  <a:solidFill>
                    <a:srgbClr val="00836D"/>
                  </a:solidFill>
                  <a:latin typeface="Avenir Book" panose="02000503020000020003" pitchFamily="2" charset="0"/>
                  <a:sym typeface="Avenir Black"/>
                </a:rPr>
                <a:t>per CMU</a:t>
              </a:r>
              <a:endParaRPr lang="en-US" sz="1088" dirty="0">
                <a:solidFill>
                  <a:srgbClr val="00836D"/>
                </a:solidFill>
                <a:latin typeface="Avenir Book" panose="02000503020000020003" pitchFamily="2" charset="0"/>
                <a:sym typeface="Avenir Book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1E67ACE-482E-BF88-7397-5F4AD8D9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4" y="0"/>
            <a:ext cx="90840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764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50B4C-3F17-0E90-16FA-8D97EA382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B66CF-9687-629D-974D-FB7B5948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7354"/>
            <a:ext cx="9144000" cy="4506147"/>
          </a:xfrm>
          <a:prstGeom prst="rect">
            <a:avLst/>
          </a:prstGeom>
        </p:spPr>
      </p:pic>
      <p:sp>
        <p:nvSpPr>
          <p:cNvPr id="901" name="Key Conclusions">
            <a:extLst>
              <a:ext uri="{FF2B5EF4-FFF2-40B4-BE49-F238E27FC236}">
                <a16:creationId xmlns:a16="http://schemas.microsoft.com/office/drawing/2014/main" id="{D9BA8F1F-8030-53E5-1B93-C621A597DA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3883" y="0"/>
            <a:ext cx="8570119" cy="63735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1800" dirty="0"/>
              <a:t>20X Lower GWP Than Industry Average</a:t>
            </a:r>
          </a:p>
        </p:txBody>
      </p:sp>
      <p:sp>
        <p:nvSpPr>
          <p:cNvPr id="5" name="Google Shape;256;p42">
            <a:extLst>
              <a:ext uri="{FF2B5EF4-FFF2-40B4-BE49-F238E27FC236}">
                <a16:creationId xmlns:a16="http://schemas.microsoft.com/office/drawing/2014/main" id="{0E261AC0-DAE2-758F-9EE3-E3EC93416A41}"/>
              </a:ext>
            </a:extLst>
          </p:cNvPr>
          <p:cNvSpPr txBox="1">
            <a:spLocks noChangeAspect="1"/>
          </p:cNvSpPr>
          <p:nvPr/>
        </p:nvSpPr>
        <p:spPr>
          <a:xfrm>
            <a:off x="1960007" y="1867104"/>
            <a:ext cx="2046647" cy="2046647"/>
          </a:xfrm>
          <a:prstGeom prst="ellipse">
            <a:avLst/>
          </a:prstGeom>
          <a:solidFill>
            <a:srgbClr val="455954">
              <a:alpha val="8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7500" tIns="68568" rIns="68568" bIns="68568" anchor="ctr"/>
          <a:lstStyle/>
          <a:p>
            <a:pPr algn="ctr" defTabSz="685783" hangingPunct="0">
              <a:buClrTx/>
              <a:defRPr sz="1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750" kern="1200" dirty="0">
                <a:solidFill>
                  <a:srgbClr val="FFFFFF"/>
                </a:solidFill>
                <a:latin typeface="Avenir Black" panose="020B0803020203020204" pitchFamily="34" charset="0"/>
                <a:sym typeface="Avenir Book"/>
              </a:rPr>
              <a:t>11.7</a:t>
            </a:r>
          </a:p>
          <a:p>
            <a:pPr algn="ctr" defTabSz="685783" hangingPunct="0">
              <a:buClrTx/>
              <a:defRPr sz="1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165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GWP</a:t>
            </a:r>
          </a:p>
          <a:p>
            <a:pPr algn="ctr" defTabSz="685783" hangingPunct="0">
              <a:buClrTx/>
              <a:defRPr sz="1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90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kg CO</a:t>
            </a:r>
            <a:r>
              <a:rPr lang="en-US" sz="900" kern="1200" baseline="-250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2</a:t>
            </a:r>
            <a:r>
              <a:rPr lang="en-US" sz="90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 eq / m</a:t>
            </a:r>
            <a:r>
              <a:rPr lang="en-US" sz="900" kern="1200" baseline="300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3</a:t>
            </a:r>
          </a:p>
        </p:txBody>
      </p:sp>
      <p:sp>
        <p:nvSpPr>
          <p:cNvPr id="7" name="Google Shape;256;p42">
            <a:extLst>
              <a:ext uri="{FF2B5EF4-FFF2-40B4-BE49-F238E27FC236}">
                <a16:creationId xmlns:a16="http://schemas.microsoft.com/office/drawing/2014/main" id="{11F20B90-24C9-E0AE-C251-B513A10661A8}"/>
              </a:ext>
            </a:extLst>
          </p:cNvPr>
          <p:cNvSpPr txBox="1">
            <a:spLocks noChangeAspect="1"/>
          </p:cNvSpPr>
          <p:nvPr/>
        </p:nvSpPr>
        <p:spPr>
          <a:xfrm>
            <a:off x="4828837" y="1867105"/>
            <a:ext cx="2046647" cy="2046647"/>
          </a:xfrm>
          <a:prstGeom prst="ellipse">
            <a:avLst/>
          </a:prstGeom>
          <a:solidFill>
            <a:srgbClr val="455954">
              <a:alpha val="8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7500" tIns="68568" rIns="68568" bIns="68568" anchor="ctr"/>
          <a:lstStyle/>
          <a:p>
            <a:pPr algn="ctr" defTabSz="685783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3000" kern="1200">
              <a:solidFill>
                <a:srgbClr val="FFFFFF"/>
              </a:solidFill>
              <a:latin typeface="Avenir Black" panose="020B0803020203020204" pitchFamily="34" charset="0"/>
              <a:sym typeface="Avenir Black"/>
            </a:endParaRPr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7ACF0B21-3049-10CC-2B90-ED07A80B2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457" y="2110805"/>
            <a:ext cx="1163747" cy="2692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DDF47D-00D4-96B6-CD1E-7153189F358E}"/>
              </a:ext>
            </a:extLst>
          </p:cNvPr>
          <p:cNvSpPr txBox="1"/>
          <p:nvPr/>
        </p:nvSpPr>
        <p:spPr>
          <a:xfrm>
            <a:off x="3564464" y="2195007"/>
            <a:ext cx="457313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783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05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lack"/>
              </a:rPr>
              <a:t>CMUs in North America</a:t>
            </a:r>
          </a:p>
          <a:p>
            <a:pPr algn="ctr" defTabSz="685783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05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lack"/>
              </a:rPr>
              <a:t> (Industry avg. EPDs)</a:t>
            </a:r>
          </a:p>
          <a:p>
            <a:pPr algn="ctr" defTabSz="685783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000" kern="1200" dirty="0">
                <a:solidFill>
                  <a:srgbClr val="FFFFFF"/>
                </a:solidFill>
                <a:latin typeface="Avenir Black" panose="020B0803020203020204" pitchFamily="34" charset="0"/>
                <a:sym typeface="Avenir Black"/>
              </a:rPr>
              <a:t>232</a:t>
            </a:r>
          </a:p>
          <a:p>
            <a:pPr algn="ctr" defTabSz="685783" hangingPunct="0">
              <a:buClrTx/>
              <a:defRPr sz="1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165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GWP</a:t>
            </a:r>
          </a:p>
          <a:p>
            <a:pPr algn="ctr" defTabSz="685783" hangingPunct="0">
              <a:buClrTx/>
              <a:defRPr sz="1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90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kg CO</a:t>
            </a:r>
            <a:r>
              <a:rPr lang="en-US" sz="900" kern="1200" baseline="-250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2</a:t>
            </a:r>
            <a:r>
              <a:rPr lang="en-US" sz="900" kern="12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 eq / m</a:t>
            </a:r>
            <a:r>
              <a:rPr lang="en-US" sz="900" kern="1200" baseline="300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rPr>
              <a:t>3</a:t>
            </a:r>
          </a:p>
          <a:p>
            <a:pPr algn="ctr" defTabSz="685783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900" kern="1200" dirty="0">
              <a:solidFill>
                <a:srgbClr val="FFFFFF"/>
              </a:solidFill>
              <a:latin typeface="Avenir Book" panose="02000503020000020003" pitchFamily="2" charset="0"/>
              <a:sym typeface="Avenir Black"/>
            </a:endParaRPr>
          </a:p>
          <a:p>
            <a:pPr algn="ctr" defTabSz="685783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1050" kern="1200" dirty="0">
              <a:solidFill>
                <a:srgbClr val="FFFFFF"/>
              </a:solidFill>
              <a:latin typeface="Avenir Black" panose="020B0803020203020204" pitchFamily="34" charset="0"/>
              <a:sym typeface="Avenir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FC8AD-315C-6A0A-5605-999BB0A43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" y="0"/>
            <a:ext cx="91432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438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0145F-8F4A-BFE7-6CB1-556C71A8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90;p38">
            <a:extLst>
              <a:ext uri="{FF2B5EF4-FFF2-40B4-BE49-F238E27FC236}">
                <a16:creationId xmlns:a16="http://schemas.microsoft.com/office/drawing/2014/main" id="{9A0B9792-A2B1-EDFA-BDC9-1133807B06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8299" y="24350"/>
            <a:ext cx="7669802" cy="5895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CA" sz="2025" dirty="0"/>
              <a:t>Lowest GWP Amongst Most Common Building Materials</a:t>
            </a:r>
            <a:endParaRPr sz="202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DE972-4034-9F20-2D6A-E714FE79801C}"/>
              </a:ext>
            </a:extLst>
          </p:cNvPr>
          <p:cNvSpPr txBox="1"/>
          <p:nvPr/>
        </p:nvSpPr>
        <p:spPr>
          <a:xfrm>
            <a:off x="503553" y="2311730"/>
            <a:ext cx="1513554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Concrete Masonry Units</a:t>
            </a:r>
          </a:p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(CMUs)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B26C7-0630-EAB1-12E2-2ABF08B2C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" t="1205" r="838" b="1663"/>
          <a:stretch/>
        </p:blipFill>
        <p:spPr>
          <a:xfrm>
            <a:off x="667425" y="732034"/>
            <a:ext cx="7491549" cy="35964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68E7F7-4216-19B1-6D32-12B43B9BFD97}"/>
              </a:ext>
            </a:extLst>
          </p:cNvPr>
          <p:cNvSpPr txBox="1"/>
          <p:nvPr/>
        </p:nvSpPr>
        <p:spPr>
          <a:xfrm>
            <a:off x="428983" y="4519749"/>
            <a:ext cx="78191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CA" sz="900" kern="1200" dirty="0">
                <a:solidFill>
                  <a:prstClr val="black"/>
                </a:solidFill>
                <a:latin typeface="Avenir Black" panose="020B0803020203020204" pitchFamily="34" charset="0"/>
                <a:ea typeface="+mn-ea"/>
                <a:cs typeface="+mn-cs"/>
              </a:rPr>
              <a:t>Sources</a:t>
            </a:r>
          </a:p>
          <a:p>
            <a:pPr algn="ctr" defTabSz="685800">
              <a:buClrTx/>
            </a:pPr>
            <a:r>
              <a:rPr lang="en-CA" sz="900" kern="1200" dirty="0">
                <a:solidFill>
                  <a:prstClr val="black"/>
                </a:solidFill>
                <a:latin typeface="Avenir Book" panose="02000503020000020003" pitchFamily="2" charset="0"/>
                <a:ea typeface="+mn-ea"/>
                <a:cs typeface="+mn-cs"/>
              </a:rPr>
              <a:t>Industry average EPDs produced for Concrete Masonry &amp; Hardscapes Association, Association Béton Quebec, American Wood Council, Canadian Wood Council, Metal Construction Association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ADCDE-818E-8EB3-DE97-948BD1587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9"/>
            <a:ext cx="9144000" cy="51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309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34E48-DF0C-DFA7-7723-4A6767CA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0;p38">
            <a:extLst>
              <a:ext uri="{FF2B5EF4-FFF2-40B4-BE49-F238E27FC236}">
                <a16:creationId xmlns:a16="http://schemas.microsoft.com/office/drawing/2014/main" id="{769442DA-C6B8-0A80-9B75-A495EBBA6CD9}"/>
              </a:ext>
            </a:extLst>
          </p:cNvPr>
          <p:cNvSpPr txBox="1">
            <a:spLocks/>
          </p:cNvSpPr>
          <p:nvPr/>
        </p:nvSpPr>
        <p:spPr>
          <a:xfrm>
            <a:off x="578299" y="24351"/>
            <a:ext cx="7669802" cy="58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FFFFFF"/>
                </a:solidFill>
                <a:uFillTx/>
                <a:latin typeface="Avenir Heavy"/>
                <a:ea typeface="Avenir Heavy"/>
                <a:cs typeface="Avenir Heavy"/>
                <a:sym typeface="Avenir Heavy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9pPr>
          </a:lstStyle>
          <a:p>
            <a:pPr defTabSz="914355">
              <a:defRPr/>
            </a:pPr>
            <a:r>
              <a:rPr lang="en-CA" dirty="0"/>
              <a:t>Environmental Product Declaration (EPD)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14B0BA9-56C1-7D7C-9FC6-1C2D8725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3220" y="4073441"/>
            <a:ext cx="982606" cy="7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limate Earth | EPDs Made Easy">
            <a:extLst>
              <a:ext uri="{FF2B5EF4-FFF2-40B4-BE49-F238E27FC236}">
                <a16:creationId xmlns:a16="http://schemas.microsoft.com/office/drawing/2014/main" id="{890821CA-8E8E-560F-A168-EE67C2099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9779" y="4073440"/>
            <a:ext cx="1550027" cy="57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997EC-3EC6-A801-CBD5-1DE2824363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017" y="796834"/>
            <a:ext cx="3897047" cy="4052752"/>
          </a:xfrm>
          <a:prstGeom prst="rect">
            <a:avLst/>
          </a:prstGeom>
        </p:spPr>
      </p:pic>
      <p:sp>
        <p:nvSpPr>
          <p:cNvPr id="7" name="Google Shape;191;p38">
            <a:extLst>
              <a:ext uri="{FF2B5EF4-FFF2-40B4-BE49-F238E27FC236}">
                <a16:creationId xmlns:a16="http://schemas.microsoft.com/office/drawing/2014/main" id="{E8BDEDAF-C628-791A-7E25-9ADAB01C1B75}"/>
              </a:ext>
            </a:extLst>
          </p:cNvPr>
          <p:cNvSpPr txBox="1"/>
          <p:nvPr/>
        </p:nvSpPr>
        <p:spPr>
          <a:xfrm>
            <a:off x="4307197" y="1335516"/>
            <a:ext cx="4788097" cy="21849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pPr marL="349313" lvl="1" indent="-214313" defTabSz="914378" hangingPunct="0">
              <a:buClrTx/>
              <a:buFont typeface="Arial" panose="020B0604020202020204" pitchFamily="34" charset="0"/>
              <a:buChar char="•"/>
              <a:tabLst>
                <a:tab pos="135000" algn="l"/>
              </a:tabLst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Provides precise data for sustainable impact</a:t>
            </a:r>
          </a:p>
          <a:p>
            <a:pPr marL="135000" lvl="1" indent="270000" defTabSz="914378" hangingPunct="0">
              <a:buClrTx/>
              <a:buFont typeface="Arial" panose="020B0604020202020204" pitchFamily="34" charset="0"/>
              <a:buChar char="•"/>
              <a:tabLst>
                <a:tab pos="135000" algn="l"/>
              </a:tabLst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1350" dirty="0">
              <a:solidFill>
                <a:srgbClr val="455954"/>
              </a:solidFill>
              <a:latin typeface="Avenir Book" panose="02000503020000020003" pitchFamily="2" charset="0"/>
              <a:sym typeface="Avenir Black"/>
            </a:endParaRPr>
          </a:p>
          <a:p>
            <a:pPr marL="349313" lvl="1" indent="-214313" defTabSz="914378" hangingPunct="0">
              <a:buClrTx/>
              <a:buFont typeface="Arial" panose="020B0604020202020204" pitchFamily="34" charset="0"/>
              <a:buChar char="•"/>
              <a:tabLst>
                <a:tab pos="135000" algn="l"/>
              </a:tabLst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Shows a GWP 20 times lower than industry average, demonstrating significant emissions reductions</a:t>
            </a:r>
          </a:p>
          <a:p>
            <a:pPr marL="135000" lvl="1" indent="270000" defTabSz="914378" hangingPunct="0">
              <a:buClrTx/>
              <a:buFont typeface="Arial" panose="020B0604020202020204" pitchFamily="34" charset="0"/>
              <a:buChar char="•"/>
              <a:tabLst>
                <a:tab pos="135000" algn="l"/>
              </a:tabLst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1350" dirty="0">
              <a:solidFill>
                <a:srgbClr val="455954"/>
              </a:solidFill>
              <a:latin typeface="Avenir Book" panose="02000503020000020003" pitchFamily="2" charset="0"/>
              <a:sym typeface="Avenir Black"/>
            </a:endParaRPr>
          </a:p>
          <a:p>
            <a:pPr marL="349313" lvl="1" indent="-214313" defTabSz="914378" hangingPunct="0">
              <a:buClrTx/>
              <a:buFont typeface="Arial" panose="020B0604020202020204" pitchFamily="34" charset="0"/>
              <a:buChar char="•"/>
              <a:tabLst>
                <a:tab pos="0" algn="l"/>
                <a:tab pos="135000" algn="l"/>
              </a:tabLst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Highlights carbon footprint hotspots, enabling CarbiCrete to target improvements and innovate for further emissions reductions</a:t>
            </a:r>
          </a:p>
          <a:p>
            <a:pPr marL="135000" lvl="1" defTabSz="914378" hangingPunct="0">
              <a:buClrTx/>
              <a:tabLst>
                <a:tab pos="135000" algn="l"/>
              </a:tabLst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1088" dirty="0">
              <a:solidFill>
                <a:srgbClr val="455954"/>
              </a:solidFill>
              <a:latin typeface="Avenir Book" panose="02000503020000020003" pitchFamily="2" charset="0"/>
              <a:sym typeface="Avenir Blac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7C294-5E9B-16EE-7590-08F907F4918B}"/>
              </a:ext>
            </a:extLst>
          </p:cNvPr>
          <p:cNvSpPr txBox="1"/>
          <p:nvPr/>
        </p:nvSpPr>
        <p:spPr>
          <a:xfrm>
            <a:off x="5203947" y="3644634"/>
            <a:ext cx="1261690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050" dirty="0">
                <a:solidFill>
                  <a:srgbClr val="00846E"/>
                </a:solidFill>
                <a:latin typeface="Avenir Black" panose="020B0803020203020204" pitchFamily="34" charset="0"/>
                <a:sym typeface="Avenir Black"/>
              </a:rPr>
              <a:t>Developed by</a:t>
            </a:r>
            <a:endParaRPr lang="en-CA" sz="1050" kern="1200" dirty="0">
              <a:solidFill>
                <a:srgbClr val="00846E"/>
              </a:solidFill>
              <a:latin typeface="Avenir Black" panose="020B0803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473C2-F428-A12C-D565-9BD0363D2BE7}"/>
              </a:ext>
            </a:extLst>
          </p:cNvPr>
          <p:cNvSpPr txBox="1"/>
          <p:nvPr/>
        </p:nvSpPr>
        <p:spPr>
          <a:xfrm>
            <a:off x="7023677" y="3644634"/>
            <a:ext cx="1261690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050" dirty="0">
                <a:solidFill>
                  <a:srgbClr val="00846E"/>
                </a:solidFill>
                <a:latin typeface="Avenir Black" panose="020B0803020203020204" pitchFamily="34" charset="0"/>
                <a:sym typeface="Avenir Black"/>
              </a:rPr>
              <a:t>Verified by</a:t>
            </a:r>
            <a:endParaRPr lang="en-CA" sz="1050" kern="1200" dirty="0">
              <a:solidFill>
                <a:srgbClr val="00846E"/>
              </a:solidFill>
              <a:latin typeface="Avenir Black" panose="020B0803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D1E6D-8650-E609-0EF7-2593B164D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59"/>
            <a:ext cx="9144000" cy="51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662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D65B0-02F5-D988-C757-1E38EF62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71323E-9171-11A4-9D26-A529E9345CD9}"/>
              </a:ext>
            </a:extLst>
          </p:cNvPr>
          <p:cNvSpPr/>
          <p:nvPr/>
        </p:nvSpPr>
        <p:spPr>
          <a:xfrm>
            <a:off x="0" y="647272"/>
            <a:ext cx="9144000" cy="4496228"/>
          </a:xfrm>
          <a:prstGeom prst="rect">
            <a:avLst/>
          </a:prstGeom>
          <a:solidFill>
            <a:srgbClr val="CED8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CA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77" name="Google Shape;107;p4">
            <a:extLst>
              <a:ext uri="{FF2B5EF4-FFF2-40B4-BE49-F238E27FC236}">
                <a16:creationId xmlns:a16="http://schemas.microsoft.com/office/drawing/2014/main" id="{E0B8483C-2824-2D61-3DF0-F318FDF1C3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2578" y="89303"/>
            <a:ext cx="8598413" cy="501016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176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CA" sz="2002" dirty="0">
                <a:solidFill>
                  <a:schemeClr val="bg1"/>
                </a:solidFill>
              </a:rPr>
              <a:t>Commercialization Through Licensing Partners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12ADE7-9C3E-CD5D-599A-1709D35D120B}"/>
              </a:ext>
            </a:extLst>
          </p:cNvPr>
          <p:cNvSpPr>
            <a:spLocks/>
          </p:cNvSpPr>
          <p:nvPr/>
        </p:nvSpPr>
        <p:spPr>
          <a:xfrm>
            <a:off x="5123498" y="2670395"/>
            <a:ext cx="3511484" cy="324591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>
              <a:buClrTx/>
              <a:defRPr/>
            </a:pPr>
            <a:endParaRPr lang="en-US" sz="1050" kern="1200" dirty="0">
              <a:latin typeface="Avenir"/>
              <a:ea typeface="Avenir"/>
              <a:cs typeface="Avenir"/>
              <a:sym typeface="Avenir Roman"/>
            </a:endParaRPr>
          </a:p>
        </p:txBody>
      </p:sp>
      <p:sp>
        <p:nvSpPr>
          <p:cNvPr id="6" name="Google Shape;191;p38">
            <a:extLst>
              <a:ext uri="{FF2B5EF4-FFF2-40B4-BE49-F238E27FC236}">
                <a16:creationId xmlns:a16="http://schemas.microsoft.com/office/drawing/2014/main" id="{1D774DA8-FD9B-6A26-90C4-485CEC2A0633}"/>
              </a:ext>
            </a:extLst>
          </p:cNvPr>
          <p:cNvSpPr txBox="1"/>
          <p:nvPr/>
        </p:nvSpPr>
        <p:spPr>
          <a:xfrm>
            <a:off x="335402" y="920194"/>
            <a:ext cx="4788097" cy="351148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/>
          <a:lstStyle/>
          <a:p>
            <a:pPr defTabSz="914378" hangingPunct="0">
              <a:lnSpc>
                <a:spcPct val="250000"/>
              </a:lnSpc>
              <a:buClrTx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500" dirty="0">
                <a:solidFill>
                  <a:srgbClr val="00836D"/>
                </a:solidFill>
                <a:latin typeface="Avenir Heavy" panose="020B0703020203020204" pitchFamily="34" charset="0"/>
                <a:sym typeface="Avenir Black"/>
              </a:rPr>
              <a:t>Licensees</a:t>
            </a:r>
          </a:p>
          <a:p>
            <a:pPr lvl="1" indent="-214313" defTabSz="914378" hangingPunct="0">
              <a:buClrTx/>
              <a:buFont typeface="Arial" panose="020B0604020202020204" pitchFamily="34" charset="0"/>
              <a:buChar char="•"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Higher margins</a:t>
            </a:r>
          </a:p>
          <a:p>
            <a:pPr lvl="1" indent="-214313" defTabSz="914378" hangingPunct="0">
              <a:buClrTx/>
              <a:buFont typeface="Arial" panose="020B0604020202020204" pitchFamily="34" charset="0"/>
              <a:buChar char="•"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Ability to win new jobs: low carbon concrete</a:t>
            </a:r>
          </a:p>
          <a:p>
            <a:pPr lvl="1" indent="-214313" defTabSz="914378" hangingPunct="0">
              <a:buClrTx/>
              <a:buFont typeface="Arial" panose="020B0604020202020204" pitchFamily="34" charset="0"/>
              <a:buChar char="•"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New revenue streams: carbon financing</a:t>
            </a:r>
          </a:p>
          <a:p>
            <a:pPr lvl="1" defTabSz="914378" hangingPunct="0">
              <a:buClrTx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lang="en-US" sz="1088" dirty="0">
              <a:solidFill>
                <a:srgbClr val="455954"/>
              </a:solidFill>
              <a:latin typeface="Avenir Book" panose="02000503020000020003" pitchFamily="2" charset="0"/>
              <a:sym typeface="Avenir Black"/>
            </a:endParaRPr>
          </a:p>
          <a:p>
            <a:pPr defTabSz="914378" hangingPunct="0">
              <a:lnSpc>
                <a:spcPct val="250000"/>
              </a:lnSpc>
              <a:buClrTx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500" dirty="0">
                <a:solidFill>
                  <a:srgbClr val="00836D"/>
                </a:solidFill>
                <a:latin typeface="Avenir Heavy" panose="020B0703020203020204" pitchFamily="34" charset="0"/>
                <a:sym typeface="Avenir Black"/>
              </a:rPr>
              <a:t>End Users</a:t>
            </a:r>
          </a:p>
          <a:p>
            <a:pPr indent="-214313" defTabSz="914378" hangingPunct="0">
              <a:buClrTx/>
              <a:buFont typeface="Arial" panose="020B0604020202020204" pitchFamily="34" charset="0"/>
              <a:buChar char="•"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Ability to meet net-zero targets</a:t>
            </a:r>
          </a:p>
          <a:p>
            <a:pPr indent="-214313" defTabSz="914378" hangingPunct="0">
              <a:buClrTx/>
              <a:buFont typeface="Arial" panose="020B0604020202020204" pitchFamily="34" charset="0"/>
              <a:buChar char="•"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LEED goals</a:t>
            </a:r>
          </a:p>
          <a:p>
            <a:pPr indent="-214313" defTabSz="914378" hangingPunct="0">
              <a:buClrTx/>
              <a:buFont typeface="Arial" panose="020B0604020202020204" pitchFamily="34" charset="0"/>
              <a:buChar char="•"/>
              <a:defRPr>
                <a:solidFill>
                  <a:srgbClr val="FEFEF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1350" dirty="0">
                <a:solidFill>
                  <a:srgbClr val="455954"/>
                </a:solidFill>
                <a:latin typeface="Avenir Book" panose="02000503020000020003" pitchFamily="2" charset="0"/>
                <a:sym typeface="Avenir Black"/>
              </a:rPr>
              <a:t>Environmental benefits with same technical performance</a:t>
            </a:r>
            <a:endParaRPr lang="en-US" sz="1088" dirty="0">
              <a:solidFill>
                <a:srgbClr val="455954"/>
              </a:solidFill>
              <a:latin typeface="Avenir Book" panose="02000503020000020003" pitchFamily="2" charset="0"/>
              <a:sym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A5BE5-DA67-1F32-1C01-6071EE191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9"/>
            <a:ext cx="9144000" cy="51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166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DD57D-954F-D3B7-01F4-E147D7C3E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62F1EE-6D68-2E48-82BD-91A12BB06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" r="-10607"/>
          <a:stretch/>
        </p:blipFill>
        <p:spPr>
          <a:xfrm>
            <a:off x="1" y="627011"/>
            <a:ext cx="10113885" cy="4503420"/>
          </a:xfrm>
          <a:prstGeom prst="rect">
            <a:avLst/>
          </a:prstGeom>
        </p:spPr>
      </p:pic>
      <p:sp>
        <p:nvSpPr>
          <p:cNvPr id="22" name="Google Shape;252;p42">
            <a:extLst>
              <a:ext uri="{FF2B5EF4-FFF2-40B4-BE49-F238E27FC236}">
                <a16:creationId xmlns:a16="http://schemas.microsoft.com/office/drawing/2014/main" id="{3FF79108-B476-1ACC-2EEA-12C818BF973E}"/>
              </a:ext>
            </a:extLst>
          </p:cNvPr>
          <p:cNvSpPr txBox="1"/>
          <p:nvPr/>
        </p:nvSpPr>
        <p:spPr>
          <a:xfrm>
            <a:off x="416486" y="3098934"/>
            <a:ext cx="8372299" cy="1603727"/>
          </a:xfrm>
          <a:prstGeom prst="rect">
            <a:avLst/>
          </a:prstGeom>
          <a:solidFill>
            <a:srgbClr val="455954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68" tIns="68568" rIns="68568" bIns="68568" anchor="t"/>
          <a:lstStyle/>
          <a:p>
            <a:pPr algn="ctr" defTabSz="685800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2250" b="1" dirty="0">
                <a:solidFill>
                  <a:srgbClr val="FFFFFF"/>
                </a:solidFill>
                <a:latin typeface="Avenir Heavy" panose="02000503020000020003" pitchFamily="2" charset="0"/>
                <a:sym typeface="Avenir Black"/>
              </a:rPr>
              <a:t>Product Development</a:t>
            </a:r>
            <a:endParaRPr sz="22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120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051" name="Google Shape;190;p38">
            <a:extLst>
              <a:ext uri="{FF2B5EF4-FFF2-40B4-BE49-F238E27FC236}">
                <a16:creationId xmlns:a16="http://schemas.microsoft.com/office/drawing/2014/main" id="{CC1EE6C5-71A6-BADB-8AE9-874EFF8314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8299" y="24350"/>
            <a:ext cx="7669802" cy="5895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CA" sz="2025" dirty="0"/>
              <a:t>Expanding Product Portfolio</a:t>
            </a:r>
            <a:endParaRPr sz="2025" dirty="0"/>
          </a:p>
        </p:txBody>
      </p:sp>
      <p:sp>
        <p:nvSpPr>
          <p:cNvPr id="4" name="Google Shape;252;p42">
            <a:extLst>
              <a:ext uri="{FF2B5EF4-FFF2-40B4-BE49-F238E27FC236}">
                <a16:creationId xmlns:a16="http://schemas.microsoft.com/office/drawing/2014/main" id="{B12C804A-F267-BC01-5D28-C92A4C1D199E}"/>
              </a:ext>
            </a:extLst>
          </p:cNvPr>
          <p:cNvSpPr txBox="1"/>
          <p:nvPr/>
        </p:nvSpPr>
        <p:spPr>
          <a:xfrm>
            <a:off x="416487" y="1080382"/>
            <a:ext cx="8372299" cy="1674178"/>
          </a:xfrm>
          <a:prstGeom prst="rect">
            <a:avLst/>
          </a:prstGeom>
          <a:solidFill>
            <a:srgbClr val="455954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68" tIns="68568" rIns="68568" bIns="68568" anchor="t"/>
          <a:lstStyle/>
          <a:p>
            <a:pPr algn="ctr" defTabSz="685800" hangingPunct="0">
              <a:buClrTx/>
              <a:defRPr sz="4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2250" b="1" dirty="0">
                <a:solidFill>
                  <a:srgbClr val="FFFFFF"/>
                </a:solidFill>
                <a:latin typeface="Avenir Heavy" panose="02000503020000020003" pitchFamily="2" charset="0"/>
                <a:sym typeface="Avenir Black"/>
              </a:rPr>
              <a:t>Current Portfolio</a:t>
            </a:r>
            <a:endParaRPr sz="22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b="1" dirty="0">
              <a:solidFill>
                <a:srgbClr val="FFFFFF"/>
              </a:solidFill>
              <a:latin typeface="Avenir Heavy" panose="02000503020000020003" pitchFamily="2" charset="0"/>
              <a:sym typeface="Avenir Blac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75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algn="ctr" defTabSz="685800" hangingPunct="0">
              <a:spcBef>
                <a:spcPts val="900"/>
              </a:spcBef>
              <a:buClrTx/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120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5" name="Picture 4" descr="A grey block with holes in the middle&#10;&#10;Description automatically generated">
            <a:extLst>
              <a:ext uri="{FF2B5EF4-FFF2-40B4-BE49-F238E27FC236}">
                <a16:creationId xmlns:a16="http://schemas.microsoft.com/office/drawing/2014/main" id="{75273F63-02C5-50C9-C0E3-9A1BF89492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958" y="1500165"/>
            <a:ext cx="1378744" cy="821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1B1B6-2559-B892-07FA-EE2F4D37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877" y="1500165"/>
            <a:ext cx="1378744" cy="821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E6914-CCDB-C2F9-CE5A-D38BDED21E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227" y="1500166"/>
            <a:ext cx="1378744" cy="82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CE0BC-684F-14D9-53A2-2E660F333C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960" y="3579563"/>
            <a:ext cx="1378744" cy="821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257BBC-3CAA-337F-5A04-731EB1696D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298" y="3575024"/>
            <a:ext cx="1378744" cy="821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123A7B-2BDB-8D39-87BB-B9ECA928F1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098" y="3571009"/>
            <a:ext cx="1378744" cy="821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46B2FE-874A-F1DE-3661-3C53BC68ABF8}"/>
              </a:ext>
            </a:extLst>
          </p:cNvPr>
          <p:cNvSpPr txBox="1"/>
          <p:nvPr/>
        </p:nvSpPr>
        <p:spPr>
          <a:xfrm>
            <a:off x="503553" y="2311730"/>
            <a:ext cx="1513554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Concrete Masonry Units</a:t>
            </a:r>
          </a:p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(CMUs)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96C33-F01B-AB70-5516-4E44D3F41640}"/>
              </a:ext>
            </a:extLst>
          </p:cNvPr>
          <p:cNvSpPr txBox="1"/>
          <p:nvPr/>
        </p:nvSpPr>
        <p:spPr>
          <a:xfrm>
            <a:off x="2400806" y="2296198"/>
            <a:ext cx="942885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Pavers</a:t>
            </a:r>
          </a:p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(</a:t>
            </a:r>
            <a:r>
              <a:rPr lang="en-US" sz="1050" kern="1200" dirty="0" err="1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Hollandstone</a:t>
            </a: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13B40-A4F5-1A45-D5B9-EA9DF475178B}"/>
              </a:ext>
            </a:extLst>
          </p:cNvPr>
          <p:cNvSpPr txBox="1"/>
          <p:nvPr/>
        </p:nvSpPr>
        <p:spPr>
          <a:xfrm>
            <a:off x="3913263" y="2324609"/>
            <a:ext cx="137874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Concrete Slabs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5F0FC-A917-5EA8-F8EA-2DCB5D2B1817}"/>
              </a:ext>
            </a:extLst>
          </p:cNvPr>
          <p:cNvSpPr txBox="1"/>
          <p:nvPr/>
        </p:nvSpPr>
        <p:spPr>
          <a:xfrm>
            <a:off x="3203049" y="4399699"/>
            <a:ext cx="984563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Colored Pavers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DC9B0-3B79-BF17-7F93-781859A87363}"/>
              </a:ext>
            </a:extLst>
          </p:cNvPr>
          <p:cNvSpPr txBox="1"/>
          <p:nvPr/>
        </p:nvSpPr>
        <p:spPr>
          <a:xfrm>
            <a:off x="4848185" y="4405415"/>
            <a:ext cx="1200969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Interlocking Pavers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1957E-4EEF-84FF-17D4-53278BF3D148}"/>
              </a:ext>
            </a:extLst>
          </p:cNvPr>
          <p:cNvSpPr txBox="1"/>
          <p:nvPr/>
        </p:nvSpPr>
        <p:spPr>
          <a:xfrm>
            <a:off x="6500168" y="4405415"/>
            <a:ext cx="1218601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Professional Pavers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0BDE3-B6BE-80AD-CAFA-3F286ABFAA72}"/>
              </a:ext>
            </a:extLst>
          </p:cNvPr>
          <p:cNvSpPr txBox="1"/>
          <p:nvPr/>
        </p:nvSpPr>
        <p:spPr>
          <a:xfrm>
            <a:off x="5529021" y="2315777"/>
            <a:ext cx="1377299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Grow-Through Pavers</a:t>
            </a:r>
          </a:p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(</a:t>
            </a:r>
            <a:r>
              <a:rPr lang="en-US" sz="1050" kern="1200" dirty="0" err="1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Turfstone</a:t>
            </a: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ACC5B-F200-3533-E302-7E586B29A0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854" y="1500165"/>
            <a:ext cx="1378744" cy="821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3179F-30DC-5187-8D5C-C8924E4EA4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0722" y="1500165"/>
            <a:ext cx="1378744" cy="821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5AE3BE-8DB0-8B72-B435-C853A3E0FF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821" y="3579899"/>
            <a:ext cx="1378744" cy="8213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6412DA-34D0-4C87-5A96-253F04CFBC1E}"/>
              </a:ext>
            </a:extLst>
          </p:cNvPr>
          <p:cNvSpPr txBox="1"/>
          <p:nvPr/>
        </p:nvSpPr>
        <p:spPr>
          <a:xfrm>
            <a:off x="1541905" y="4391494"/>
            <a:ext cx="992577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Retaining Walls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674C5-CCD5-0854-03DC-0E659511BBD3}"/>
              </a:ext>
            </a:extLst>
          </p:cNvPr>
          <p:cNvSpPr txBox="1"/>
          <p:nvPr/>
        </p:nvSpPr>
        <p:spPr>
          <a:xfrm>
            <a:off x="7270722" y="2311729"/>
            <a:ext cx="137874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venir Book" panose="02000503020000020003" pitchFamily="2" charset="0"/>
                <a:ea typeface="Avenir Roman"/>
                <a:cs typeface="Avenir Roman"/>
                <a:sym typeface="Avenir Roman"/>
              </a:rPr>
              <a:t>Deck Blocks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77F1D7C-48D2-1B29-BCDF-F2BC52DEE8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086"/>
            <a:ext cx="9144000" cy="51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35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ACAC611-CE69-A300-D5E6-6A06F6CB6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allet of pallets with a pallet of grey and white material&#10;&#10;Description automatically generated">
            <a:extLst>
              <a:ext uri="{FF2B5EF4-FFF2-40B4-BE49-F238E27FC236}">
                <a16:creationId xmlns:a16="http://schemas.microsoft.com/office/drawing/2014/main" id="{E3AE7A12-A340-012E-F7DD-790A4699A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7201"/>
            <a:ext cx="9144000" cy="4506300"/>
          </a:xfrm>
          <a:prstGeom prst="rect">
            <a:avLst/>
          </a:prstGeom>
        </p:spPr>
      </p:pic>
      <p:sp>
        <p:nvSpPr>
          <p:cNvPr id="6" name="Google Shape;190;p38">
            <a:extLst>
              <a:ext uri="{FF2B5EF4-FFF2-40B4-BE49-F238E27FC236}">
                <a16:creationId xmlns:a16="http://schemas.microsoft.com/office/drawing/2014/main" id="{DC458DAC-7122-9522-83F4-683E4E2D24AE}"/>
              </a:ext>
            </a:extLst>
          </p:cNvPr>
          <p:cNvSpPr txBox="1">
            <a:spLocks/>
          </p:cNvSpPr>
          <p:nvPr/>
        </p:nvSpPr>
        <p:spPr>
          <a:xfrm>
            <a:off x="578299" y="24351"/>
            <a:ext cx="7669802" cy="58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FFFFFF"/>
                </a:solidFill>
                <a:uFillTx/>
                <a:latin typeface="Avenir Heavy"/>
                <a:ea typeface="Avenir Heavy"/>
                <a:cs typeface="Avenir Heavy"/>
                <a:sym typeface="Avenir Heavy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55954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9pPr>
          </a:lstStyle>
          <a:p>
            <a:pPr defTabSz="914355">
              <a:defRPr/>
            </a:pPr>
            <a:r>
              <a:rPr lang="en-CA" dirty="0"/>
              <a:t>Products Available in Canada and 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29B00-E94F-0CF3-EA51-980ACC86FB5B}"/>
              </a:ext>
            </a:extLst>
          </p:cNvPr>
          <p:cNvSpPr/>
          <p:nvPr/>
        </p:nvSpPr>
        <p:spPr>
          <a:xfrm>
            <a:off x="0" y="2771460"/>
            <a:ext cx="4572000" cy="230830"/>
          </a:xfrm>
          <a:prstGeom prst="rect">
            <a:avLst/>
          </a:prstGeom>
          <a:solidFill>
            <a:srgbClr val="455954">
              <a:alpha val="9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>
              <a:buClrTx/>
              <a:defRPr/>
            </a:pPr>
            <a:endParaRPr lang="en-US" sz="1050" kern="1200" dirty="0">
              <a:latin typeface="Avenir"/>
              <a:ea typeface="Avenir"/>
              <a:cs typeface="Avenir"/>
              <a:sym typeface="Avenir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7342B-E440-DDDA-768C-E6480FD6D980}"/>
              </a:ext>
            </a:extLst>
          </p:cNvPr>
          <p:cNvSpPr txBox="1"/>
          <p:nvPr/>
        </p:nvSpPr>
        <p:spPr>
          <a:xfrm>
            <a:off x="382466" y="1150534"/>
            <a:ext cx="4030734" cy="2102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defTabSz="685800" hangingPunct="0">
              <a:buClrTx/>
              <a:defRPr/>
            </a:pPr>
            <a:endParaRPr lang="en-US" sz="825" kern="1200" dirty="0">
              <a:solidFill>
                <a:srgbClr val="FFFFFF"/>
              </a:solidFill>
              <a:latin typeface="Avenir Heavy" panose="020B0703020203020204" pitchFamily="34" charset="0"/>
              <a:ea typeface="+mn-ea"/>
            </a:endParaRPr>
          </a:p>
          <a:p>
            <a:pPr defTabSz="685800" hangingPunct="0">
              <a:buClrTx/>
              <a:defRPr/>
            </a:pPr>
            <a:endParaRPr lang="en-US" sz="825" kern="1200" dirty="0">
              <a:solidFill>
                <a:srgbClr val="FFFFFF"/>
              </a:solidFill>
              <a:latin typeface="Avenir Heavy" panose="020B0703020203020204" pitchFamily="34" charset="0"/>
              <a:ea typeface="+mn-ea"/>
            </a:endParaRPr>
          </a:p>
          <a:p>
            <a:pPr marL="214313" indent="-214313" defTabSz="685800" hangingPunct="0">
              <a:buClrTx/>
              <a:buFont typeface="Arial" panose="020B0604020202020204" pitchFamily="34" charset="0"/>
              <a:buChar char="•"/>
              <a:defRPr/>
            </a:pPr>
            <a:r>
              <a:rPr lang="en-US" sz="1200" kern="1200" dirty="0">
                <a:solidFill>
                  <a:srgbClr val="FFFFFF"/>
                </a:solidFill>
                <a:latin typeface="Avenir Book" panose="02000503020000020003" pitchFamily="2" charset="0"/>
                <a:ea typeface="+mn-ea"/>
              </a:rPr>
              <a:t>First full-scale commercialization of cement-free CMUs in North America</a:t>
            </a:r>
          </a:p>
          <a:p>
            <a:pPr marL="214313" indent="-214313" defTabSz="685800" hangingPunct="0">
              <a:buClrTx/>
              <a:buFont typeface="Arial" panose="020B0604020202020204" pitchFamily="34" charset="0"/>
              <a:buChar char="•"/>
              <a:defRPr/>
            </a:pPr>
            <a:endParaRPr lang="en-US" sz="1200" kern="1200" dirty="0">
              <a:solidFill>
                <a:srgbClr val="FFFFFF"/>
              </a:solidFill>
              <a:latin typeface="Avenir Book" panose="02000503020000020003" pitchFamily="2" charset="0"/>
              <a:ea typeface="+mn-ea"/>
            </a:endParaRPr>
          </a:p>
          <a:p>
            <a:pPr marL="214313" indent="-214313" defTabSz="685800" hangingPunct="0">
              <a:buClrTx/>
              <a:buFont typeface="Arial" panose="020B0604020202020204" pitchFamily="34" charset="0"/>
              <a:buChar char="•"/>
              <a:defRPr/>
            </a:pPr>
            <a:r>
              <a:rPr lang="en-US" sz="1200" kern="1200" dirty="0">
                <a:solidFill>
                  <a:srgbClr val="FFFFFF"/>
                </a:solidFill>
                <a:latin typeface="Avenir Book" panose="02000503020000020003" pitchFamily="2" charset="0"/>
                <a:ea typeface="+mn-ea"/>
              </a:rPr>
              <a:t>Products on the market since early 2024</a:t>
            </a:r>
          </a:p>
          <a:p>
            <a:pPr marL="214313" indent="-214313" defTabSz="685800" hangingPunct="0">
              <a:buClrTx/>
              <a:buFont typeface="Arial" panose="020B0604020202020204" pitchFamily="34" charset="0"/>
              <a:buChar char="•"/>
              <a:defRPr/>
            </a:pPr>
            <a:endParaRPr lang="en-US" sz="1200" kern="1200" dirty="0">
              <a:solidFill>
                <a:srgbClr val="FFFFFF"/>
              </a:solidFill>
              <a:latin typeface="Avenir Book" panose="02000503020000020003" pitchFamily="2" charset="0"/>
              <a:ea typeface="+mn-ea"/>
            </a:endParaRPr>
          </a:p>
          <a:p>
            <a:pPr marL="214313" indent="-214313" defTabSz="685800" hangingPunct="0">
              <a:buClrTx/>
              <a:buFont typeface="Arial" panose="020B0604020202020204" pitchFamily="34" charset="0"/>
              <a:buChar char="•"/>
              <a:defRPr/>
            </a:pPr>
            <a:r>
              <a:rPr lang="en-US" sz="1200" kern="1200" dirty="0">
                <a:solidFill>
                  <a:srgbClr val="FFFFFF"/>
                </a:solidFill>
                <a:latin typeface="Avenir Book" panose="02000503020000020003" pitchFamily="2" charset="0"/>
                <a:ea typeface="+mn-ea"/>
              </a:rPr>
              <a:t>Sales supported by CarbiCrete-led co-operative marketing program</a:t>
            </a:r>
          </a:p>
          <a:p>
            <a:pPr marL="128588" indent="-128588" defTabSz="685800" hangingPunct="0">
              <a:buClrTx/>
              <a:buFont typeface="Arial" panose="020B0604020202020204" pitchFamily="34" charset="0"/>
              <a:buChar char="•"/>
              <a:defRPr/>
            </a:pPr>
            <a:endParaRPr lang="en-US" sz="825" kern="1200" dirty="0">
              <a:solidFill>
                <a:srgbClr val="FFFFFF"/>
              </a:solidFill>
              <a:latin typeface="Avenir Heavy" panose="020B0703020203020204" pitchFamily="34" charset="0"/>
              <a:ea typeface="+mn-ea"/>
            </a:endParaRPr>
          </a:p>
          <a:p>
            <a:pPr marL="214313" indent="-214313" defTabSz="685800" hangingPunct="0">
              <a:buClrTx/>
              <a:buFont typeface="Arial" panose="020B0604020202020204" pitchFamily="34" charset="0"/>
              <a:buChar char="•"/>
              <a:defRPr/>
            </a:pPr>
            <a:r>
              <a:rPr lang="en-US" sz="1200" kern="1200" dirty="0">
                <a:solidFill>
                  <a:srgbClr val="FFFFFF"/>
                </a:solidFill>
                <a:latin typeface="Avenir Book" panose="02000503020000020003" pitchFamily="2" charset="0"/>
                <a:ea typeface="+mn-ea"/>
              </a:rPr>
              <a:t>Licensing opportunities available</a:t>
            </a:r>
          </a:p>
          <a:p>
            <a:pPr defTabSz="685800" hangingPunct="0">
              <a:buClrTx/>
              <a:defRPr/>
            </a:pPr>
            <a:endParaRPr lang="en-US" sz="1200" kern="1200" dirty="0">
              <a:solidFill>
                <a:srgbClr val="FFFFFF"/>
              </a:solidFill>
              <a:latin typeface="Avenir Book" panose="02000503020000020003" pitchFamily="2" charset="0"/>
              <a:ea typeface="+mn-ea"/>
            </a:endParaRPr>
          </a:p>
          <a:p>
            <a:pPr defTabSz="685800" hangingPunct="0">
              <a:buClrTx/>
              <a:defRPr/>
            </a:pPr>
            <a:endParaRPr lang="en-US" sz="1200" kern="1200" dirty="0">
              <a:solidFill>
                <a:srgbClr val="FFFFFF"/>
              </a:solidFill>
              <a:latin typeface="Avenir Book" panose="02000503020000020003" pitchFamily="2" charset="0"/>
              <a:ea typeface="+mn-ea"/>
            </a:endParaRPr>
          </a:p>
        </p:txBody>
      </p:sp>
      <p:pic>
        <p:nvPicPr>
          <p:cNvPr id="13" name="Picture 2" descr="Lounge : Une chaise en béton 1 personne">
            <a:extLst>
              <a:ext uri="{FF2B5EF4-FFF2-40B4-BE49-F238E27FC236}">
                <a16:creationId xmlns:a16="http://schemas.microsoft.com/office/drawing/2014/main" id="{49DFF522-3411-C943-4EE9-539A0038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42" y="3360951"/>
            <a:ext cx="1596583" cy="15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NAL BLOCK.com |">
            <a:extLst>
              <a:ext uri="{FF2B5EF4-FFF2-40B4-BE49-F238E27FC236}">
                <a16:creationId xmlns:a16="http://schemas.microsoft.com/office/drawing/2014/main" id="{61B375A7-7953-7624-5A60-100F46AE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863" y="3869409"/>
            <a:ext cx="954273" cy="4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D0F90-9DC6-7B68-4670-97A17884772A}"/>
              </a:ext>
            </a:extLst>
          </p:cNvPr>
          <p:cNvSpPr txBox="1"/>
          <p:nvPr/>
        </p:nvSpPr>
        <p:spPr>
          <a:xfrm>
            <a:off x="1774560" y="4282189"/>
            <a:ext cx="1022881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Tx/>
              <a:defRPr/>
            </a:pPr>
            <a:r>
              <a:rPr lang="en-US" sz="900" kern="1200" dirty="0">
                <a:solidFill>
                  <a:srgbClr val="FFFFFF"/>
                </a:solidFill>
                <a:latin typeface="Arial Black" panose="020B0A04020102020204" pitchFamily="34" charset="0"/>
                <a:ea typeface="Avenir"/>
                <a:cs typeface="Avenir"/>
                <a:sym typeface="Avenir Roman"/>
              </a:rPr>
              <a:t>CANAL BLOCK</a:t>
            </a:r>
          </a:p>
        </p:txBody>
      </p:sp>
      <p:pic>
        <p:nvPicPr>
          <p:cNvPr id="3074" name="Picture 2" descr="Landscaping Supply Store, Concrete Masonry Supply | Auburn ...">
            <a:extLst>
              <a:ext uri="{FF2B5EF4-FFF2-40B4-BE49-F238E27FC236}">
                <a16:creationId xmlns:a16="http://schemas.microsoft.com/office/drawing/2014/main" id="{37147470-7E57-59E0-DDAC-773AB396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063" y="3902649"/>
            <a:ext cx="1255313" cy="4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EC8C6-CD9E-1FCC-0741-AB3F843A2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" y="0"/>
            <a:ext cx="9140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221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5B4B-172C-5316-CAF4-C2256E12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21" y="492819"/>
            <a:ext cx="2978945" cy="72976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</a:rPr>
              <a:t>Questions?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F1B51-620B-D83C-8AEA-73CEF6B9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221" y="2187462"/>
            <a:ext cx="5010100" cy="1186674"/>
          </a:xfrm>
        </p:spPr>
        <p:txBody>
          <a:bodyPr/>
          <a:lstStyle/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Ask questions via the Q&amp;A dialog box in the zoom platform </a:t>
            </a:r>
          </a:p>
          <a:p>
            <a:pPr marL="127000" indent="0">
              <a:buNone/>
            </a:pPr>
            <a:endParaRPr lang="en-US" sz="2000" dirty="0">
              <a:solidFill>
                <a:srgbClr val="0E468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/>
          </a:p>
        </p:txBody>
      </p:sp>
      <p:pic>
        <p:nvPicPr>
          <p:cNvPr id="22" name="Graphic 21" descr="Questions outline">
            <a:extLst>
              <a:ext uri="{FF2B5EF4-FFF2-40B4-BE49-F238E27FC236}">
                <a16:creationId xmlns:a16="http://schemas.microsoft.com/office/drawing/2014/main" id="{19DC4FF9-F6A3-FF98-AB52-7E8549E69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136" y="1222580"/>
            <a:ext cx="2864644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39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>
            <a:spLocks noGrp="1"/>
          </p:cNvSpPr>
          <p:nvPr>
            <p:ph type="ctrTitle"/>
          </p:nvPr>
        </p:nvSpPr>
        <p:spPr>
          <a:xfrm>
            <a:off x="241300" y="223837"/>
            <a:ext cx="5486400" cy="701749"/>
          </a:xfr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</a:p>
        </p:txBody>
      </p:sp>
      <p:sp>
        <p:nvSpPr>
          <p:cNvPr id="391" name="Google Shape;391;p35"/>
          <p:cNvSpPr txBox="1">
            <a:spLocks noGrp="1"/>
          </p:cNvSpPr>
          <p:nvPr>
            <p:ph type="subTitle" idx="1"/>
          </p:nvPr>
        </p:nvSpPr>
        <p:spPr>
          <a:xfrm>
            <a:off x="971506" y="1932886"/>
            <a:ext cx="7684165" cy="2685536"/>
          </a:xfrm>
        </p:spPr>
        <p:txBody>
          <a:bodyPr spcFirstLastPara="1" wrap="square" lIns="0" tIns="0" rIns="0" bIns="0" anchor="t" anchorCtr="0">
            <a:normAutofit/>
          </a:bodyPr>
          <a:lstStyle/>
          <a:p>
            <a:pPr marL="101600" lvl="0" indent="0">
              <a:spcBef>
                <a:spcPts val="1800"/>
              </a:spcBef>
              <a:spcAft>
                <a:spcPts val="1800"/>
              </a:spcAft>
              <a:buSzPts val="2000"/>
            </a:pPr>
            <a:r>
              <a:rPr lang="en-US" sz="2000"/>
              <a:t>NEU: An ACI Center of Excellence for Carbon Neutral Concrete</a:t>
            </a:r>
          </a:p>
          <a:p>
            <a:pPr marL="101600" lvl="0" indent="0">
              <a:spcBef>
                <a:spcPts val="1800"/>
              </a:spcBef>
              <a:spcAft>
                <a:spcPts val="1800"/>
              </a:spcAft>
              <a:buSzPts val="2000"/>
            </a:pPr>
            <a:r>
              <a:rPr lang="en-US" sz="2000"/>
              <a:t>@NEUCarbonNeutralConcrete</a:t>
            </a:r>
          </a:p>
          <a:p>
            <a:pPr marL="101600" lvl="0" indent="0">
              <a:spcBef>
                <a:spcPts val="1800"/>
              </a:spcBef>
              <a:spcAft>
                <a:spcPts val="1800"/>
              </a:spcAft>
              <a:buSzPts val="2000"/>
            </a:pPr>
            <a:r>
              <a:rPr lang="en-US" sz="2000"/>
              <a:t>@</a:t>
            </a:r>
            <a:r>
              <a:rPr lang="en-US" sz="2000" err="1"/>
              <a:t>NEUconcrete</a:t>
            </a:r>
            <a:endParaRPr lang="en-US" sz="2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DFDEC-CEEF-C4D6-147D-FA723C26F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329" y="2956408"/>
            <a:ext cx="426024" cy="43549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4EBA2A9-13BC-67E0-BB70-C241AEC37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29" y="2136258"/>
            <a:ext cx="435492" cy="435492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58B170F-A60D-F050-0CD0-961339DD5B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57" y="3745153"/>
            <a:ext cx="435493" cy="435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7F872-4913-2273-9BF2-F58857C0D144}"/>
              </a:ext>
            </a:extLst>
          </p:cNvPr>
          <p:cNvSpPr txBox="1"/>
          <p:nvPr/>
        </p:nvSpPr>
        <p:spPr>
          <a:xfrm>
            <a:off x="443414" y="748750"/>
            <a:ext cx="7318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i="1">
              <a:solidFill>
                <a:srgbClr val="0E468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800" i="1">
                <a:solidFill>
                  <a:srgbClr val="0E468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www.neuconcrete.org</a:t>
            </a:r>
            <a:endParaRPr lang="en-US" sz="1800" i="1">
              <a:solidFill>
                <a:srgbClr val="0E4681"/>
              </a:solidFill>
            </a:endParaRPr>
          </a:p>
          <a:p>
            <a:endParaRPr lang="en-US" sz="1800" i="1">
              <a:solidFill>
                <a:srgbClr val="0E4681"/>
              </a:solidFill>
            </a:endParaRPr>
          </a:p>
          <a:p>
            <a:r>
              <a:rPr lang="en-US" sz="1800" i="1">
                <a:solidFill>
                  <a:srgbClr val="0E468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info@neuconcrete.org</a:t>
            </a:r>
            <a:endParaRPr lang="en-US" sz="1800" i="1">
              <a:solidFill>
                <a:srgbClr val="0E4681"/>
              </a:solidFill>
            </a:endParaRPr>
          </a:p>
          <a:p>
            <a:r>
              <a:rPr lang="en-US" sz="1800" i="1">
                <a:solidFill>
                  <a:srgbClr val="0E4681"/>
                </a:solidFill>
              </a:rPr>
              <a:t> </a:t>
            </a:r>
          </a:p>
          <a:p>
            <a:endParaRPr lang="en-US" sz="1800" i="1">
              <a:solidFill>
                <a:srgbClr val="0E468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5B4B-172C-5316-CAF4-C2256E12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21" y="492819"/>
            <a:ext cx="2978945" cy="72976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</a:rPr>
              <a:t>Presentation Notes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F1B51-620B-D83C-8AEA-73CEF6B9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221" y="2187462"/>
            <a:ext cx="5010100" cy="2956038"/>
          </a:xfrm>
        </p:spPr>
        <p:txBody>
          <a:bodyPr/>
          <a:lstStyle/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Find presentation slides and post event recording at: </a:t>
            </a:r>
          </a:p>
          <a:p>
            <a:pPr lvl="1"/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https://www.neuconcrete.org/events-and-education</a:t>
            </a:r>
            <a:endParaRPr lang="en-US" sz="2000" dirty="0">
              <a:solidFill>
                <a:srgbClr val="0E468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Attendees are in listen only mode. </a:t>
            </a:r>
          </a:p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Ask questions via the Q&amp;A dialog box in the zoom platform </a:t>
            </a:r>
          </a:p>
          <a:p>
            <a:endParaRPr lang="en-US" sz="2000" dirty="0"/>
          </a:p>
        </p:txBody>
      </p:sp>
      <p:pic>
        <p:nvPicPr>
          <p:cNvPr id="22" name="Graphic 21" descr="Questions outline">
            <a:extLst>
              <a:ext uri="{FF2B5EF4-FFF2-40B4-BE49-F238E27FC236}">
                <a16:creationId xmlns:a16="http://schemas.microsoft.com/office/drawing/2014/main" id="{19DC4FF9-F6A3-FF98-AB52-7E8549E69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1136" y="1222580"/>
            <a:ext cx="2864644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86411E-BB29-6F71-496D-96B979A68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722" y="-895350"/>
            <a:ext cx="6858000" cy="1790700"/>
          </a:xfrm>
        </p:spPr>
        <p:txBody>
          <a:bodyPr/>
          <a:lstStyle/>
          <a:p>
            <a:pPr algn="l"/>
            <a:r>
              <a:rPr lang="en-US" dirty="0"/>
              <a:t>Disclaimer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7C447-809B-FDBC-609D-44B938432B71}"/>
              </a:ext>
            </a:extLst>
          </p:cNvPr>
          <p:cNvSpPr txBox="1"/>
          <p:nvPr/>
        </p:nvSpPr>
        <p:spPr>
          <a:xfrm>
            <a:off x="750093" y="1235869"/>
            <a:ext cx="73937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As with all concrete mixtures, trial batches should be performed to verify concrete properties.  Results may vary due to a variety of circumstances, including temperature and mixture components, among other things.  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You should consult your materials, cement, and concrete professionals for design assistance.  Nothing contained herein shall be considered or construed as a warranty or guarantee, either expressed or implied, including any warranty of fitness for a particular purpose.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066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2FFAE-98DB-74C2-A091-797AB9BD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31" y="218731"/>
            <a:ext cx="3247522" cy="8413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Poll Questions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0FAED1E-6418-EA9A-E792-51111BF4E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974" y="1711811"/>
            <a:ext cx="6441162" cy="1186674"/>
          </a:xfrm>
        </p:spPr>
        <p:txBody>
          <a:bodyPr/>
          <a:lstStyle/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 you believe that there is a willingness in the market to pay a premium for low carbon concrete?</a:t>
            </a:r>
          </a:p>
          <a:p>
            <a:endParaRPr lang="en-US" sz="2000" dirty="0">
              <a:solidFill>
                <a:srgbClr val="0E468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>
              <a:solidFill>
                <a:srgbClr val="0E468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AC58-ED53-D044-AF2E-1E4475889623}"/>
              </a:ext>
            </a:extLst>
          </p:cNvPr>
          <p:cNvSpPr txBox="1">
            <a:spLocks/>
          </p:cNvSpPr>
          <p:nvPr/>
        </p:nvSpPr>
        <p:spPr>
          <a:xfrm>
            <a:off x="660974" y="2509606"/>
            <a:ext cx="7382804" cy="118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Char char="▰"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 you expect projects you are involved with in 2025/2026 to require the use of low carbon concrete materials?</a:t>
            </a:r>
          </a:p>
          <a:p>
            <a:r>
              <a:rPr lang="en-US" sz="2000" dirty="0">
                <a:solidFill>
                  <a:srgbClr val="0E468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 you think the market will prefer low carbon solutions that have obtained a validation or verification of environmental claims?</a:t>
            </a:r>
          </a:p>
          <a:p>
            <a:endParaRPr lang="en-US" sz="2000" dirty="0">
              <a:solidFill>
                <a:srgbClr val="0E468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>
              <a:solidFill>
                <a:srgbClr val="0E468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31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50C9-874D-A278-B168-FCB1BAC5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-557313"/>
            <a:ext cx="5486400" cy="1814400"/>
          </a:xfrm>
        </p:spPr>
        <p:txBody>
          <a:bodyPr/>
          <a:lstStyle/>
          <a:p>
            <a:r>
              <a:rPr lang="en-US" dirty="0"/>
              <a:t>Today’s Speaker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3CAD6-DE7F-2160-51D4-EB94F61FF2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99" y="911069"/>
            <a:ext cx="2744909" cy="183136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2E5308B-2F49-0A3B-0BEF-839BC9373D2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31145" y="922498"/>
            <a:ext cx="4680395" cy="3625439"/>
          </a:xfrm>
        </p:spPr>
        <p:txBody>
          <a:bodyPr/>
          <a:lstStyle/>
          <a:p>
            <a:pPr marL="127000" indent="0">
              <a:buNone/>
            </a:pPr>
            <a:r>
              <a:rPr lang="en-US" sz="1200" b="1" dirty="0"/>
              <a:t>Jacob Homiller</a:t>
            </a:r>
          </a:p>
          <a:p>
            <a:pPr marL="127000" indent="0">
              <a:buNone/>
            </a:pPr>
            <a:endParaRPr lang="en-US" sz="1200" dirty="0"/>
          </a:p>
          <a:p>
            <a:r>
              <a:rPr lang="en-US" sz="1200" dirty="0"/>
              <a:t>CEO of CarbiCrete</a:t>
            </a:r>
          </a:p>
          <a:p>
            <a:r>
              <a:rPr lang="en-US" sz="1200" dirty="0"/>
              <a:t>25+ years in senior leadership roles in global industrial companies</a:t>
            </a:r>
          </a:p>
          <a:p>
            <a:r>
              <a:rPr lang="en-US" sz="1200" dirty="0"/>
              <a:t>Former President and CEO of H.C. Starck Solutions</a:t>
            </a:r>
          </a:p>
          <a:p>
            <a:r>
              <a:rPr lang="en-US" sz="1200" dirty="0"/>
              <a:t>BA from Tufts, MBA from Wharton, MA from University of Pennsylvania</a:t>
            </a:r>
          </a:p>
          <a:p>
            <a:pPr marL="127000" indent="0">
              <a:buNone/>
            </a:pPr>
            <a:endParaRPr lang="en-US" sz="1200" dirty="0"/>
          </a:p>
          <a:p>
            <a:pPr marL="127000" indent="0">
              <a:buNone/>
            </a:pPr>
            <a:endParaRPr lang="en-US" sz="1200" dirty="0"/>
          </a:p>
          <a:p>
            <a:pPr marL="12700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742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8B702-08A4-901E-E35B-E17A24033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0F6F28-E525-5EAA-FD52-6850D4542F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5" y="637200"/>
            <a:ext cx="9149715" cy="4506300"/>
          </a:xfrm>
          <a:prstGeom prst="rect">
            <a:avLst/>
          </a:prstGeom>
        </p:spPr>
      </p:pic>
      <p:sp>
        <p:nvSpPr>
          <p:cNvPr id="1051" name="Google Shape;190;p38">
            <a:extLst>
              <a:ext uri="{FF2B5EF4-FFF2-40B4-BE49-F238E27FC236}">
                <a16:creationId xmlns:a16="http://schemas.microsoft.com/office/drawing/2014/main" id="{DBBA4E53-2BFF-83FB-D9F0-E7E9DE65A8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7784" y="0"/>
            <a:ext cx="8501634" cy="63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CA" dirty="0"/>
              <a:t>Making Concrete a Climate Solution</a:t>
            </a: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45E9A3-F4CF-5F61-C574-AFD3F9CE3B59}"/>
              </a:ext>
            </a:extLst>
          </p:cNvPr>
          <p:cNvGrpSpPr/>
          <p:nvPr/>
        </p:nvGrpSpPr>
        <p:grpSpPr>
          <a:xfrm>
            <a:off x="182681" y="854725"/>
            <a:ext cx="4071600" cy="4071251"/>
            <a:chOff x="6402594" y="1105757"/>
            <a:chExt cx="5428800" cy="54283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8094BF4-228A-2EE8-9A6B-CDE1CCF6551F}"/>
                </a:ext>
              </a:extLst>
            </p:cNvPr>
            <p:cNvSpPr>
              <a:spLocks/>
            </p:cNvSpPr>
            <p:nvPr/>
          </p:nvSpPr>
          <p:spPr>
            <a:xfrm>
              <a:off x="6402594" y="3603530"/>
              <a:ext cx="5428800" cy="432788"/>
            </a:xfrm>
            <a:prstGeom prst="ellipse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spAutoFit/>
            </a:bodyPr>
            <a:lstStyle/>
            <a:p>
              <a:pPr defTabSz="685800" hangingPunct="0">
                <a:buClrTx/>
                <a:defRPr/>
              </a:pPr>
              <a:endParaRPr lang="en-US" sz="1050" kern="1200" dirty="0"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2" name="Google Shape;256;p42">
              <a:extLst>
                <a:ext uri="{FF2B5EF4-FFF2-40B4-BE49-F238E27FC236}">
                  <a16:creationId xmlns:a16="http://schemas.microsoft.com/office/drawing/2014/main" id="{2D7A839D-FB4A-721B-553C-B71E91815F41}"/>
                </a:ext>
              </a:extLst>
            </p:cNvPr>
            <p:cNvSpPr txBox="1"/>
            <p:nvPr/>
          </p:nvSpPr>
          <p:spPr>
            <a:xfrm>
              <a:off x="6636539" y="1105757"/>
              <a:ext cx="4947921" cy="5428335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68" tIns="68568" rIns="68568" bIns="68568" anchor="ctr"/>
            <a:lstStyle/>
            <a:p>
              <a:pPr algn="ctr" defTabSz="685800" hangingPunct="0">
                <a:spcBef>
                  <a:spcPts val="900"/>
                </a:spcBef>
                <a:buClrTx/>
                <a:defRPr sz="1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1500" kern="1200" dirty="0">
                  <a:solidFill>
                    <a:srgbClr val="FFFFFF"/>
                  </a:solidFill>
                  <a:latin typeface="Avenir Book" panose="02000503020000020003" pitchFamily="2" charset="0"/>
                  <a:ea typeface="Avenir Heavy"/>
                  <a:cs typeface="Avenir Heavy"/>
                  <a:sym typeface="Avenir Heavy"/>
                </a:rPr>
                <a:t>CarbiCrete technology enables the production of cement-free concrete made with steelmaking by-products and captured CO</a:t>
              </a:r>
              <a:r>
                <a:rPr lang="en-US" sz="1500" kern="1200" baseline="-25000" dirty="0">
                  <a:solidFill>
                    <a:srgbClr val="FFFFFF"/>
                  </a:solidFill>
                  <a:latin typeface="Avenir Book" panose="02000503020000020003" pitchFamily="2" charset="0"/>
                  <a:ea typeface="Avenir Heavy"/>
                  <a:cs typeface="Avenir Heavy"/>
                  <a:sym typeface="Avenir Heavy"/>
                </a:rPr>
                <a:t>2</a:t>
              </a:r>
              <a:r>
                <a:rPr lang="en-US" sz="1500" kern="1200" dirty="0">
                  <a:solidFill>
                    <a:srgbClr val="FFFFFF"/>
                  </a:solidFill>
                  <a:latin typeface="Avenir Book" panose="02000503020000020003" pitchFamily="2" charset="0"/>
                  <a:ea typeface="Avenir Heavy"/>
                  <a:cs typeface="Avenir Heavy"/>
                  <a:sym typeface="Avenir Heavy"/>
                </a:rPr>
                <a:t>…avoiding emissions and permanently removing CO</a:t>
              </a:r>
              <a:r>
                <a:rPr lang="en-US" sz="1500" kern="1200" baseline="-25000" dirty="0">
                  <a:solidFill>
                    <a:srgbClr val="FFFFFF"/>
                  </a:solidFill>
                  <a:latin typeface="Avenir Book" panose="02000503020000020003" pitchFamily="2" charset="0"/>
                  <a:ea typeface="Avenir Heavy"/>
                  <a:cs typeface="Avenir Heavy"/>
                  <a:sym typeface="Avenir Heavy"/>
                </a:rPr>
                <a:t>2</a:t>
              </a:r>
              <a:r>
                <a:rPr lang="en-US" sz="1500" kern="1200" dirty="0">
                  <a:solidFill>
                    <a:srgbClr val="FFFFFF"/>
                  </a:solidFill>
                  <a:latin typeface="Avenir Book" panose="02000503020000020003" pitchFamily="2" charset="0"/>
                  <a:ea typeface="Avenir Heavy"/>
                  <a:cs typeface="Avenir Heavy"/>
                  <a:sym typeface="Avenir Heavy"/>
                </a:rPr>
                <a:t> from the atmosphere</a:t>
              </a:r>
              <a:endParaRPr sz="1500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1797299-ADD2-B2A4-656C-CC9DE5AF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" y="0"/>
            <a:ext cx="9135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970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EDC87-023E-AB8B-4DFB-B4B62164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7CDC1-0809-759A-B745-97713AC42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7353"/>
            <a:ext cx="9144000" cy="4506147"/>
          </a:xfrm>
          <a:prstGeom prst="rect">
            <a:avLst/>
          </a:prstGeom>
        </p:spPr>
      </p:pic>
      <p:sp>
        <p:nvSpPr>
          <p:cNvPr id="901" name="Key Conclusions">
            <a:extLst>
              <a:ext uri="{FF2B5EF4-FFF2-40B4-BE49-F238E27FC236}">
                <a16:creationId xmlns:a16="http://schemas.microsoft.com/office/drawing/2014/main" id="{43002ABF-28E3-AE05-E8F0-D34E774B38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3882" y="0"/>
            <a:ext cx="8570119" cy="63735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CA" dirty="0"/>
              <a:t>Cement: A Global Problem</a:t>
            </a: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0B77D6-E6F7-C8FE-4541-45ED344A8736}"/>
              </a:ext>
            </a:extLst>
          </p:cNvPr>
          <p:cNvGrpSpPr/>
          <p:nvPr/>
        </p:nvGrpSpPr>
        <p:grpSpPr>
          <a:xfrm>
            <a:off x="680587" y="1867103"/>
            <a:ext cx="7782827" cy="2046647"/>
            <a:chOff x="1082171" y="2151483"/>
            <a:chExt cx="10377102" cy="2728862"/>
          </a:xfrm>
        </p:grpSpPr>
        <p:sp>
          <p:nvSpPr>
            <p:cNvPr id="5" name="Google Shape;256;p42">
              <a:extLst>
                <a:ext uri="{FF2B5EF4-FFF2-40B4-BE49-F238E27FC236}">
                  <a16:creationId xmlns:a16="http://schemas.microsoft.com/office/drawing/2014/main" id="{0F1B03BC-23F4-7D6A-4875-08843D8A2E1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2171" y="2151483"/>
              <a:ext cx="2728862" cy="2728862"/>
            </a:xfrm>
            <a:prstGeom prst="ellipse">
              <a:avLst/>
            </a:prstGeom>
            <a:solidFill>
              <a:srgbClr val="455954">
                <a:alpha val="89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7500" tIns="68568" rIns="68568" bIns="68568" anchor="ctr"/>
            <a:lstStyle/>
            <a:p>
              <a:pPr algn="ctr" defTabSz="685800" hangingPunct="0">
                <a:spcBef>
                  <a:spcPts val="900"/>
                </a:spcBef>
                <a:buClrTx/>
                <a:defRPr sz="12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1125" kern="1200" dirty="0">
                  <a:solidFill>
                    <a:srgbClr val="FFFFFF"/>
                  </a:solidFill>
                  <a:latin typeface="Avenir Book" panose="02000503020000020003" pitchFamily="2" charset="0"/>
                  <a:sym typeface="Avenir Book"/>
                </a:rPr>
                <a:t>Concrete is the </a:t>
              </a:r>
              <a:r>
                <a:rPr lang="en-US" sz="1125" kern="1200" dirty="0">
                  <a:solidFill>
                    <a:srgbClr val="9CB8B3"/>
                  </a:solidFill>
                  <a:latin typeface="Avenir Heavy" panose="020B0703020203020204" pitchFamily="34" charset="0"/>
                  <a:ea typeface="Avenir Heavy"/>
                  <a:cs typeface="Avenir Heavy"/>
                  <a:sym typeface="Avenir Heavy"/>
                </a:rPr>
                <a:t>most consumed substance </a:t>
              </a:r>
              <a:r>
                <a:rPr lang="en-US" sz="1125" kern="1200" dirty="0">
                  <a:solidFill>
                    <a:srgbClr val="FFFFFF"/>
                  </a:solidFill>
                  <a:latin typeface="Avenir Book" panose="02000503020000020003" pitchFamily="2" charset="0"/>
                  <a:ea typeface="Avenir Heavy"/>
                  <a:cs typeface="Avenir Heavy"/>
                  <a:sym typeface="Avenir Heavy"/>
                </a:rPr>
                <a:t>on Earth</a:t>
              </a:r>
              <a:r>
                <a:rPr lang="en-US" sz="1125" kern="1200" dirty="0">
                  <a:solidFill>
                    <a:srgbClr val="FFFFFF"/>
                  </a:solidFill>
                  <a:latin typeface="Avenir Book" panose="02000503020000020003" pitchFamily="2" charset="0"/>
                  <a:sym typeface="Avenir Book"/>
                </a:rPr>
                <a:t> after water</a:t>
              </a:r>
            </a:p>
          </p:txBody>
        </p:sp>
        <p:sp>
          <p:nvSpPr>
            <p:cNvPr id="7" name="Google Shape;256;p42">
              <a:extLst>
                <a:ext uri="{FF2B5EF4-FFF2-40B4-BE49-F238E27FC236}">
                  <a16:creationId xmlns:a16="http://schemas.microsoft.com/office/drawing/2014/main" id="{53A60C9D-E135-60A4-B5E5-B7EE96A5CC5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06291" y="2151483"/>
              <a:ext cx="2728862" cy="2728862"/>
            </a:xfrm>
            <a:prstGeom prst="ellipse">
              <a:avLst/>
            </a:prstGeom>
            <a:solidFill>
              <a:srgbClr val="455954">
                <a:alpha val="89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7500" tIns="68568" rIns="68568" bIns="68568" anchor="ctr"/>
            <a:lstStyle/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3300" dirty="0">
                  <a:solidFill>
                    <a:srgbClr val="FFFFFF"/>
                  </a:solidFill>
                  <a:latin typeface="Avenir Black"/>
                  <a:sym typeface="Avenir Black"/>
                </a:rPr>
                <a:t>8%</a:t>
              </a:r>
            </a:p>
            <a:p>
              <a:pPr algn="ctr" defTabSz="685800" hangingPunct="0">
                <a:buClrTx/>
                <a:defRPr sz="12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r>
                <a:rPr lang="en-US" sz="1125" dirty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Of global GHG emissions are from cement production </a:t>
              </a:r>
              <a:endParaRPr lang="en-US" sz="1125" dirty="0">
                <a:solidFill>
                  <a:srgbClr val="FFFFFF"/>
                </a:solidFill>
                <a:latin typeface="Avenir Book" panose="02000503020000020003" pitchFamily="2" charset="0"/>
                <a:sym typeface="Avenir Medium"/>
              </a:endParaRPr>
            </a:p>
          </p:txBody>
        </p:sp>
        <p:sp>
          <p:nvSpPr>
            <p:cNvPr id="8" name="Google Shape;256;p42">
              <a:extLst>
                <a:ext uri="{FF2B5EF4-FFF2-40B4-BE49-F238E27FC236}">
                  <a16:creationId xmlns:a16="http://schemas.microsoft.com/office/drawing/2014/main" id="{D7A25B13-C907-A930-7421-D66524253FF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730411" y="2151483"/>
              <a:ext cx="2728862" cy="2728862"/>
            </a:xfrm>
            <a:prstGeom prst="ellipse">
              <a:avLst/>
            </a:prstGeom>
            <a:solidFill>
              <a:srgbClr val="455954">
                <a:alpha val="89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7500" tIns="68568" rIns="68568" bIns="68568" anchor="ctr"/>
            <a:lstStyle/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endParaRPr lang="en-US" sz="1125" dirty="0">
                <a:solidFill>
                  <a:srgbClr val="FFFFFF"/>
                </a:solidFill>
                <a:latin typeface="Avenir Book" panose="02000503020000020003" pitchFamily="2" charset="0"/>
                <a:sym typeface="Avenir Black"/>
              </a:endParaRPr>
            </a:p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endParaRPr lang="en-US" sz="1125" dirty="0">
                <a:solidFill>
                  <a:srgbClr val="FFFFFF"/>
                </a:solidFill>
                <a:latin typeface="Avenir Book" panose="02000503020000020003" pitchFamily="2" charset="0"/>
                <a:sym typeface="Avenir Black"/>
              </a:endParaRPr>
            </a:p>
            <a:p>
              <a:pPr algn="ctr" defTabSz="685800" hangingPunct="0">
                <a:buClrTx/>
                <a:defRPr sz="4000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1125" dirty="0">
                  <a:solidFill>
                    <a:srgbClr val="FFFFFF"/>
                  </a:solidFill>
                  <a:latin typeface="Avenir Book" panose="02000503020000020003" pitchFamily="2" charset="0"/>
                  <a:sym typeface="Avenir Black"/>
                </a:rPr>
                <a:t>Cost of cement is high and forecasted to increase</a:t>
              </a:r>
              <a:endParaRPr lang="en-US" sz="1125" dirty="0">
                <a:solidFill>
                  <a:srgbClr val="FFFFFF"/>
                </a:solidFill>
                <a:latin typeface="Avenir Book" panose="02000503020000020003" pitchFamily="2" charset="0"/>
                <a:sym typeface="Avenir Book"/>
              </a:endParaRPr>
            </a:p>
          </p:txBody>
        </p:sp>
      </p:grpSp>
      <p:pic>
        <p:nvPicPr>
          <p:cNvPr id="6" name="Graphic 5" descr="Upward trend with solid fill">
            <a:extLst>
              <a:ext uri="{FF2B5EF4-FFF2-40B4-BE49-F238E27FC236}">
                <a16:creationId xmlns:a16="http://schemas.microsoft.com/office/drawing/2014/main" id="{C0942525-B5F4-E32D-08EA-A2B343FB5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683" y="2194559"/>
            <a:ext cx="622119" cy="622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C39EB-9AEB-C3C4-13E4-8D94F7ABE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59"/>
            <a:ext cx="9144000" cy="51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80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A432B-3E0D-D899-123F-47D3C1A41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CC9C1B1D-95BC-1B85-1A04-7A7DE0D8B6B1}"/>
              </a:ext>
            </a:extLst>
          </p:cNvPr>
          <p:cNvSpPr txBox="1"/>
          <p:nvPr/>
        </p:nvSpPr>
        <p:spPr>
          <a:xfrm>
            <a:off x="288313" y="3800670"/>
            <a:ext cx="2409599" cy="1335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783">
              <a:lnSpc>
                <a:spcPts val="683"/>
              </a:lnSpc>
              <a:spcBef>
                <a:spcPts val="75"/>
              </a:spcBef>
              <a:buClrTx/>
              <a:defRPr/>
            </a:pPr>
            <a:r>
              <a:rPr sz="1500" b="1" spc="-8" dirty="0">
                <a:solidFill>
                  <a:srgbClr val="00846D"/>
                </a:solidFill>
                <a:latin typeface="Avenir Heavy"/>
                <a:ea typeface="+mn-ea"/>
                <a:cs typeface="Avenir Heavy"/>
              </a:rPr>
              <a:t>01.</a:t>
            </a:r>
            <a:r>
              <a:rPr sz="1500" b="1" spc="-45" dirty="0">
                <a:solidFill>
                  <a:srgbClr val="00846D"/>
                </a:solidFill>
                <a:latin typeface="Avenir Heavy"/>
                <a:ea typeface="+mn-ea"/>
                <a:cs typeface="Avenir Heavy"/>
              </a:rPr>
              <a:t> </a:t>
            </a:r>
            <a:r>
              <a:rPr lang="en-US" sz="1500" b="1" spc="-45" dirty="0">
                <a:solidFill>
                  <a:srgbClr val="465A55"/>
                </a:solidFill>
                <a:latin typeface="Avenir Heavy"/>
                <a:ea typeface="+mn-ea"/>
                <a:cs typeface="Avenir Heavy"/>
              </a:rPr>
              <a:t>No cement</a:t>
            </a:r>
            <a:endParaRPr sz="1500" dirty="0">
              <a:solidFill>
                <a:sysClr val="windowText" lastClr="000000"/>
              </a:solidFill>
              <a:latin typeface="Avenir Heavy"/>
              <a:ea typeface="+mn-ea"/>
              <a:cs typeface="Avenir Heavy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7717E11-1754-9017-EF7E-2B7A93A43759}"/>
              </a:ext>
            </a:extLst>
          </p:cNvPr>
          <p:cNvSpPr txBox="1"/>
          <p:nvPr/>
        </p:nvSpPr>
        <p:spPr>
          <a:xfrm>
            <a:off x="3207677" y="3800670"/>
            <a:ext cx="2409599" cy="1335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783">
              <a:lnSpc>
                <a:spcPts val="683"/>
              </a:lnSpc>
              <a:spcBef>
                <a:spcPts val="75"/>
              </a:spcBef>
              <a:buClrTx/>
              <a:defRPr/>
            </a:pPr>
            <a:r>
              <a:rPr sz="1500" b="1" spc="-8" dirty="0">
                <a:solidFill>
                  <a:srgbClr val="00846D"/>
                </a:solidFill>
                <a:latin typeface="Avenir Heavy"/>
                <a:ea typeface="+mn-ea"/>
                <a:cs typeface="Avenir Heavy"/>
              </a:rPr>
              <a:t>02.</a:t>
            </a:r>
            <a:r>
              <a:rPr sz="1500" b="1" spc="-45" dirty="0">
                <a:solidFill>
                  <a:srgbClr val="00846D"/>
                </a:solidFill>
                <a:latin typeface="Avenir Heavy"/>
                <a:ea typeface="+mn-ea"/>
                <a:cs typeface="Avenir Heavy"/>
              </a:rPr>
              <a:t> </a:t>
            </a:r>
            <a:r>
              <a:rPr sz="1500" b="1" dirty="0">
                <a:solidFill>
                  <a:srgbClr val="465A55"/>
                </a:solidFill>
                <a:latin typeface="Avenir Heavy"/>
                <a:ea typeface="+mn-ea"/>
                <a:cs typeface="Avenir Heavy"/>
              </a:rPr>
              <a:t>Standard </a:t>
            </a:r>
            <a:r>
              <a:rPr sz="1500" b="1" spc="-8" dirty="0">
                <a:solidFill>
                  <a:srgbClr val="465A55"/>
                </a:solidFill>
                <a:latin typeface="Avenir Heavy"/>
                <a:ea typeface="+mn-ea"/>
                <a:cs typeface="Avenir Heavy"/>
              </a:rPr>
              <a:t>Equipment</a:t>
            </a:r>
            <a:endParaRPr sz="1500" dirty="0">
              <a:solidFill>
                <a:sysClr val="windowText" lastClr="000000"/>
              </a:solidFill>
              <a:latin typeface="Avenir Heavy"/>
              <a:ea typeface="+mn-ea"/>
              <a:cs typeface="Avenir Heavy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6438290-4EA8-A718-E3C1-66463EFD6062}"/>
              </a:ext>
            </a:extLst>
          </p:cNvPr>
          <p:cNvSpPr txBox="1"/>
          <p:nvPr/>
        </p:nvSpPr>
        <p:spPr>
          <a:xfrm>
            <a:off x="6120804" y="3680444"/>
            <a:ext cx="2540312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783">
              <a:spcBef>
                <a:spcPts val="75"/>
              </a:spcBef>
              <a:buClrTx/>
              <a:defRPr/>
            </a:pPr>
            <a:r>
              <a:rPr sz="1500" b="1" spc="-8" dirty="0">
                <a:solidFill>
                  <a:srgbClr val="00846D"/>
                </a:solidFill>
                <a:latin typeface="Avenir Heavy"/>
                <a:ea typeface="+mn-ea"/>
                <a:cs typeface="Avenir Heavy"/>
              </a:rPr>
              <a:t>03.</a:t>
            </a:r>
            <a:r>
              <a:rPr sz="1500" b="1" spc="-45" dirty="0">
                <a:solidFill>
                  <a:srgbClr val="00846D"/>
                </a:solidFill>
                <a:latin typeface="Avenir Heavy"/>
                <a:ea typeface="+mn-ea"/>
                <a:cs typeface="Avenir Heavy"/>
              </a:rPr>
              <a:t> </a:t>
            </a:r>
            <a:r>
              <a:rPr lang="en-US" sz="1500" b="1" dirty="0">
                <a:solidFill>
                  <a:srgbClr val="465A55"/>
                </a:solidFill>
                <a:latin typeface="Avenir Heavy"/>
                <a:ea typeface="+mn-ea"/>
                <a:cs typeface="Avenir Heavy"/>
              </a:rPr>
              <a:t>Carbonation</a:t>
            </a:r>
            <a:r>
              <a:rPr sz="1500" b="1" spc="-8" dirty="0">
                <a:solidFill>
                  <a:srgbClr val="465A55"/>
                </a:solidFill>
                <a:latin typeface="Avenir Heavy"/>
                <a:ea typeface="+mn-ea"/>
                <a:cs typeface="Avenir Heavy"/>
              </a:rPr>
              <a:t> </a:t>
            </a:r>
            <a:r>
              <a:rPr lang="en-US" sz="1500" b="1" spc="-8" dirty="0">
                <a:solidFill>
                  <a:srgbClr val="465A55"/>
                </a:solidFill>
                <a:latin typeface="Avenir Heavy"/>
                <a:ea typeface="+mn-ea"/>
                <a:cs typeface="Avenir Heavy"/>
              </a:rPr>
              <a:t>Curing</a:t>
            </a:r>
            <a:endParaRPr sz="1500" dirty="0">
              <a:solidFill>
                <a:sysClr val="windowText" lastClr="000000"/>
              </a:solidFill>
              <a:latin typeface="Avenir Heavy"/>
              <a:ea typeface="+mn-ea"/>
              <a:cs typeface="Avenir Heavy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4FE648A2-FCAF-3C2A-7C8F-82E8E5C2A49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803" y="889774"/>
            <a:ext cx="2742657" cy="2628890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F327CB9C-0B51-0D4E-6B32-D820FEC8E42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77" y="889774"/>
            <a:ext cx="2742657" cy="2628890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FF30DBF7-8840-2D3F-2BF0-EA57DF8758C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3" y="889774"/>
            <a:ext cx="2742657" cy="2628890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7DDCE28E-5FED-4906-2F07-C3679D65D0AF}"/>
              </a:ext>
            </a:extLst>
          </p:cNvPr>
          <p:cNvSpPr txBox="1"/>
          <p:nvPr/>
        </p:nvSpPr>
        <p:spPr>
          <a:xfrm>
            <a:off x="2807638" y="912668"/>
            <a:ext cx="1995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783">
              <a:spcBef>
                <a:spcPts val="75"/>
              </a:spcBef>
              <a:buClrTx/>
              <a:defRPr/>
            </a:pPr>
            <a:r>
              <a:rPr sz="1200" b="1" spc="-19" dirty="0">
                <a:solidFill>
                  <a:srgbClr val="F7F0E6"/>
                </a:solidFill>
                <a:latin typeface="Avenir Black"/>
                <a:ea typeface="+mn-ea"/>
                <a:cs typeface="Avenir Black"/>
              </a:rPr>
              <a:t>01</a:t>
            </a:r>
            <a:endParaRPr sz="120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0D306DA-61F4-F120-E88C-FFCF9994DD1F}"/>
              </a:ext>
            </a:extLst>
          </p:cNvPr>
          <p:cNvSpPr txBox="1"/>
          <p:nvPr/>
        </p:nvSpPr>
        <p:spPr>
          <a:xfrm>
            <a:off x="5686170" y="905659"/>
            <a:ext cx="1995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783">
              <a:spcBef>
                <a:spcPts val="75"/>
              </a:spcBef>
              <a:buClrTx/>
              <a:defRPr/>
            </a:pPr>
            <a:r>
              <a:rPr sz="1200" b="1" spc="-19" dirty="0">
                <a:solidFill>
                  <a:srgbClr val="F7F0E6"/>
                </a:solidFill>
                <a:latin typeface="Avenir Black"/>
                <a:ea typeface="+mn-ea"/>
                <a:cs typeface="Avenir Black"/>
              </a:rPr>
              <a:t>02</a:t>
            </a:r>
            <a:endParaRPr sz="120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BA12E57-33E3-3257-EF23-3773F1A50DB7}"/>
              </a:ext>
            </a:extLst>
          </p:cNvPr>
          <p:cNvSpPr txBox="1"/>
          <p:nvPr/>
        </p:nvSpPr>
        <p:spPr>
          <a:xfrm>
            <a:off x="8618194" y="887675"/>
            <a:ext cx="1995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783">
              <a:spcBef>
                <a:spcPts val="75"/>
              </a:spcBef>
              <a:buClrTx/>
              <a:defRPr/>
            </a:pPr>
            <a:r>
              <a:rPr sz="1200" b="1" spc="-19" dirty="0">
                <a:solidFill>
                  <a:srgbClr val="F7F0E6"/>
                </a:solidFill>
                <a:latin typeface="Avenir Black"/>
                <a:ea typeface="+mn-ea"/>
                <a:cs typeface="Avenir Black"/>
              </a:rPr>
              <a:t>03</a:t>
            </a:r>
            <a:endParaRPr sz="120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7E2086-7235-5ED6-3EAB-5FF29AE4F9FF}"/>
              </a:ext>
            </a:extLst>
          </p:cNvPr>
          <p:cNvSpPr/>
          <p:nvPr/>
        </p:nvSpPr>
        <p:spPr>
          <a:xfrm>
            <a:off x="6256307" y="4593565"/>
            <a:ext cx="2742657" cy="401129"/>
          </a:xfrm>
          <a:prstGeom prst="rect">
            <a:avLst/>
          </a:prstGeom>
          <a:solidFill>
            <a:srgbClr val="F7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E1A98-239D-06FE-F4D1-1C21667D6142}"/>
              </a:ext>
            </a:extLst>
          </p:cNvPr>
          <p:cNvSpPr txBox="1"/>
          <p:nvPr/>
        </p:nvSpPr>
        <p:spPr>
          <a:xfrm>
            <a:off x="197735" y="400019"/>
            <a:ext cx="457092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768" defTabSz="685783">
              <a:buClrTx/>
              <a:defRPr/>
            </a:pPr>
            <a:r>
              <a:rPr lang="en-US" sz="2250" b="1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The CarbiCrete Solution</a:t>
            </a:r>
            <a:endParaRPr lang="en-US" sz="2250" dirty="0">
              <a:solidFill>
                <a:sysClr val="windowText" lastClr="000000"/>
              </a:solidFill>
              <a:latin typeface="Avenir Black"/>
              <a:ea typeface="+mn-ea"/>
              <a:cs typeface="Avenir Black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61B70E-638A-FC51-0DBF-8FFA7DD57D05}"/>
              </a:ext>
            </a:extLst>
          </p:cNvPr>
          <p:cNvSpPr txBox="1"/>
          <p:nvPr/>
        </p:nvSpPr>
        <p:spPr>
          <a:xfrm>
            <a:off x="518174" y="4011352"/>
            <a:ext cx="2289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rgbClr val="455A54"/>
                </a:solidFill>
                <a:latin typeface="Avenir Book" panose="02000503020000020003" pitchFamily="2" charset="0"/>
                <a:ea typeface="+mn-ea"/>
                <a:cs typeface="+mn-cs"/>
              </a:rPr>
              <a:t>Steel slag, an industrial byproduct that is often landfilled, is a drop-in replacement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37641E-E612-C795-47C3-F6DAC0749BC1}"/>
              </a:ext>
            </a:extLst>
          </p:cNvPr>
          <p:cNvSpPr txBox="1"/>
          <p:nvPr/>
        </p:nvSpPr>
        <p:spPr>
          <a:xfrm>
            <a:off x="3496480" y="4011352"/>
            <a:ext cx="228946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rgbClr val="455A54"/>
                </a:solidFill>
                <a:latin typeface="Avenir Book" panose="02000503020000020003" pitchFamily="2" charset="0"/>
                <a:ea typeface="+mn-ea"/>
                <a:cs typeface="+mn-cs"/>
              </a:rPr>
              <a:t>The mixture is formed into concrete products standard molds and machines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9140E-F9AE-FB3E-2E95-CE9B8522F070}"/>
              </a:ext>
            </a:extLst>
          </p:cNvPr>
          <p:cNvSpPr txBox="1"/>
          <p:nvPr/>
        </p:nvSpPr>
        <p:spPr>
          <a:xfrm>
            <a:off x="6389685" y="4011351"/>
            <a:ext cx="228946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rgbClr val="455A54"/>
                </a:solidFill>
                <a:latin typeface="Avenir Book" panose="02000503020000020003" pitchFamily="2" charset="0"/>
                <a:ea typeface="+mn-ea"/>
                <a:cs typeface="+mn-cs"/>
              </a:rPr>
              <a:t>Products reach full strength in 24 hours and CO</a:t>
            </a:r>
            <a:r>
              <a:rPr lang="en-US" sz="1350" kern="1200" baseline="-25000" dirty="0">
                <a:solidFill>
                  <a:srgbClr val="455A54"/>
                </a:solidFill>
                <a:latin typeface="Avenir Book" panose="02000503020000020003" pitchFamily="2" charset="0"/>
                <a:ea typeface="+mn-ea"/>
                <a:cs typeface="+mn-cs"/>
              </a:rPr>
              <a:t>2</a:t>
            </a:r>
            <a:r>
              <a:rPr lang="en-US" sz="1350" kern="1200" dirty="0">
                <a:solidFill>
                  <a:srgbClr val="455A54"/>
                </a:solidFill>
                <a:latin typeface="Avenir Book" panose="02000503020000020003" pitchFamily="2" charset="0"/>
                <a:ea typeface="+mn-ea"/>
                <a:cs typeface="+mn-cs"/>
              </a:rPr>
              <a:t> is permanently removed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5433E-90F9-0E90-AB08-A5E3DD8BD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69"/>
            <a:ext cx="9144000" cy="51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1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8374-C0B4-FB9F-FC94-6D4C62A0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A2932CDA-E998-51CA-FD20-91E6E5C1EC79}"/>
              </a:ext>
            </a:extLst>
          </p:cNvPr>
          <p:cNvSpPr txBox="1"/>
          <p:nvPr/>
        </p:nvSpPr>
        <p:spPr>
          <a:xfrm>
            <a:off x="3536983" y="1068791"/>
            <a:ext cx="4555808" cy="25821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0958" marR="13335" defTabSz="685800">
              <a:lnSpc>
                <a:spcPct val="117700"/>
              </a:lnSpc>
              <a:spcBef>
                <a:spcPts val="75"/>
              </a:spcBef>
              <a:buClrTx/>
            </a:pP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CarbiCrete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grinds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steel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slag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into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powder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and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uses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it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as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26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drop-</a:t>
            </a:r>
            <a:r>
              <a:rPr sz="1200" kern="12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replacement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for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cement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concrete-making.</a:t>
            </a:r>
            <a:endParaRPr sz="1200" kern="1200">
              <a:solidFill>
                <a:srgbClr val="455A54"/>
              </a:solidFill>
              <a:latin typeface="Avenir Book"/>
              <a:ea typeface="+mn-ea"/>
              <a:cs typeface="Avenir Book"/>
            </a:endParaRPr>
          </a:p>
          <a:p>
            <a:pPr defTabSz="685800">
              <a:spcBef>
                <a:spcPts val="713"/>
              </a:spcBef>
              <a:buClrTx/>
            </a:pPr>
            <a:endParaRPr sz="1200" kern="1200">
              <a:solidFill>
                <a:srgbClr val="455A54"/>
              </a:solidFill>
              <a:latin typeface="Avenir Book"/>
              <a:ea typeface="+mn-ea"/>
              <a:cs typeface="Avenir Book"/>
            </a:endParaRPr>
          </a:p>
          <a:p>
            <a:pPr marL="54769" defTabSz="685800">
              <a:buClrTx/>
            </a:pPr>
            <a:r>
              <a:rPr sz="2250" b="1" kern="1200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Why</a:t>
            </a:r>
            <a:r>
              <a:rPr sz="2250" b="1" kern="1200" spc="-26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250" b="1" kern="1200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steel</a:t>
            </a:r>
            <a:r>
              <a:rPr sz="2250" b="1" kern="1200" spc="-26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 </a:t>
            </a:r>
            <a:r>
              <a:rPr sz="2250" b="1" kern="1200" spc="-8" dirty="0">
                <a:solidFill>
                  <a:srgbClr val="465A55"/>
                </a:solidFill>
                <a:latin typeface="Avenir Black"/>
                <a:ea typeface="+mn-ea"/>
                <a:cs typeface="Avenir Black"/>
              </a:rPr>
              <a:t>slag?</a:t>
            </a:r>
            <a:endParaRPr sz="2250" kern="1200">
              <a:solidFill>
                <a:srgbClr val="455A54"/>
              </a:solidFill>
              <a:latin typeface="Avenir Black"/>
              <a:ea typeface="+mn-ea"/>
              <a:cs typeface="Avenir Black"/>
            </a:endParaRPr>
          </a:p>
          <a:p>
            <a:pPr marL="38100" marR="131445" algn="just" defTabSz="685800">
              <a:lnSpc>
                <a:spcPct val="117700"/>
              </a:lnSpc>
              <a:spcBef>
                <a:spcPts val="1706"/>
              </a:spcBef>
              <a:buClrTx/>
            </a:pP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Unlike</a:t>
            </a:r>
            <a:r>
              <a:rPr sz="1200" kern="12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iron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slag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(Granulated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Blast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Furnace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Slag),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steel</a:t>
            </a:r>
            <a:r>
              <a:rPr sz="1200" kern="1200" spc="-15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slag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reacts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with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</a:t>
            </a:r>
            <a:r>
              <a:rPr sz="1013" kern="1200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2</a:t>
            </a:r>
            <a:r>
              <a:rPr sz="1013" kern="1200" spc="197" baseline="-3395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rather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than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with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water.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It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is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produced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whenever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steel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is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made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and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has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limited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applications,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often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ending</a:t>
            </a:r>
            <a:r>
              <a:rPr sz="1200" kern="1200" spc="-11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up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landfills.</a:t>
            </a:r>
            <a:endParaRPr sz="1200" kern="1200">
              <a:solidFill>
                <a:srgbClr val="455A54"/>
              </a:solidFill>
              <a:latin typeface="Avenir Book"/>
              <a:ea typeface="+mn-ea"/>
              <a:cs typeface="Avenir Book"/>
            </a:endParaRPr>
          </a:p>
          <a:p>
            <a:pPr marL="38100" marR="55721" defTabSz="685800">
              <a:lnSpc>
                <a:spcPct val="117700"/>
              </a:lnSpc>
              <a:buClrTx/>
            </a:pP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Using</a:t>
            </a:r>
            <a:r>
              <a:rPr sz="1200" kern="1200" spc="-26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it</a:t>
            </a:r>
            <a:r>
              <a:rPr sz="1200" kern="12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</a:t>
            </a:r>
            <a:r>
              <a:rPr sz="1200" kern="1200" spc="-26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concrete</a:t>
            </a:r>
            <a:r>
              <a:rPr sz="1200" kern="12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production</a:t>
            </a:r>
            <a:r>
              <a:rPr sz="1200" kern="12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provides</a:t>
            </a:r>
            <a:r>
              <a:rPr sz="1200" kern="1200" spc="-26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</a:t>
            </a:r>
            <a:r>
              <a:rPr sz="1200" kern="12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sustainable</a:t>
            </a:r>
            <a:r>
              <a:rPr sz="1200" kern="1200" spc="-23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solution</a:t>
            </a:r>
            <a:r>
              <a:rPr sz="1200" kern="1200" spc="-26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19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for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managing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industrial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waste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by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repurposing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it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into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a</a:t>
            </a:r>
            <a:r>
              <a:rPr sz="1200" kern="1200" spc="-4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 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valuable </a:t>
            </a:r>
            <a:r>
              <a:rPr sz="1200" kern="1200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construction </a:t>
            </a:r>
            <a:r>
              <a:rPr sz="1200" kern="1200" spc="-8" dirty="0">
                <a:solidFill>
                  <a:srgbClr val="465A55"/>
                </a:solidFill>
                <a:latin typeface="Avenir Book"/>
                <a:ea typeface="+mn-ea"/>
                <a:cs typeface="Avenir Book"/>
              </a:rPr>
              <a:t>material.</a:t>
            </a:r>
            <a:endParaRPr sz="1200" kern="1200">
              <a:solidFill>
                <a:srgbClr val="455A54"/>
              </a:solidFill>
              <a:latin typeface="Avenir Book"/>
              <a:ea typeface="+mn-ea"/>
              <a:cs typeface="Avenir Book"/>
            </a:endParaRPr>
          </a:p>
        </p:txBody>
      </p:sp>
      <p:pic>
        <p:nvPicPr>
          <p:cNvPr id="2" name="object 13">
            <a:extLst>
              <a:ext uri="{FF2B5EF4-FFF2-40B4-BE49-F238E27FC236}">
                <a16:creationId xmlns:a16="http://schemas.microsoft.com/office/drawing/2014/main" id="{959DDE07-0FC6-5868-C80A-A8A3D0316D8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3" y="889774"/>
            <a:ext cx="2742657" cy="2628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7BFB2-EF55-9C1E-074F-4634BF0C7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" y="0"/>
            <a:ext cx="91266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90491"/>
      </p:ext>
    </p:extLst>
  </p:cSld>
  <p:clrMapOvr>
    <a:masterClrMapping/>
  </p:clrMapOvr>
</p:sld>
</file>

<file path=ppt/theme/theme1.xml><?xml version="1.0" encoding="utf-8"?>
<a:theme xmlns:a="http://schemas.openxmlformats.org/drawingml/2006/main" name="Macmorris template">
  <a:themeElements>
    <a:clrScheme name="Custom 347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U ppt template - updated 062222.potx  -  Read-Only" id="{DDB92AC9-EB17-430F-8B75-C6383CAF6983}" vid="{32246F96-ACE0-4774-8413-C67723247222}"/>
    </a:ext>
  </a:extLst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cmorris template">
  <a:themeElements>
    <a:clrScheme name="Custom 347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U ppt template - updated 062222.potx" id="{3B53351F-2D45-4FCC-9B5C-AB78E687DD3B}" vid="{4E61E0BD-4DE3-4B37-8E27-7B9DBB6FD7F3}"/>
    </a:ext>
  </a:extLst>
</a:theme>
</file>

<file path=ppt/theme/theme3.xml><?xml version="1.0" encoding="utf-8"?>
<a:theme xmlns:a="http://schemas.openxmlformats.org/drawingml/2006/main" name="9_Innovotive">
  <a:themeElements>
    <a:clrScheme name="Innovo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1D6F8"/>
      </a:accent1>
      <a:accent2>
        <a:srgbClr val="4652A2"/>
      </a:accent2>
      <a:accent3>
        <a:srgbClr val="1E2056"/>
      </a:accent3>
      <a:accent4>
        <a:srgbClr val="FFAB40"/>
      </a:accent4>
      <a:accent5>
        <a:srgbClr val="111230"/>
      </a:accent5>
      <a:accent6>
        <a:srgbClr val="D3D5FD"/>
      </a:accent6>
      <a:hlink>
        <a:srgbClr val="0000FF"/>
      </a:hlink>
      <a:folHlink>
        <a:srgbClr val="FF00FF"/>
      </a:folHlink>
    </a:clrScheme>
    <a:fontScheme name="Innovotiv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Innovo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"/>
            <a:ea typeface="Avenir"/>
            <a:cs typeface="Avenir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"/>
            <a:ea typeface="Avenir"/>
            <a:cs typeface="Avenir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Innovotive">
  <a:themeElements>
    <a:clrScheme name="Innovo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1D6F8"/>
      </a:accent1>
      <a:accent2>
        <a:srgbClr val="4652A2"/>
      </a:accent2>
      <a:accent3>
        <a:srgbClr val="1E2056"/>
      </a:accent3>
      <a:accent4>
        <a:srgbClr val="FFAB40"/>
      </a:accent4>
      <a:accent5>
        <a:srgbClr val="111230"/>
      </a:accent5>
      <a:accent6>
        <a:srgbClr val="D3D5FD"/>
      </a:accent6>
      <a:hlink>
        <a:srgbClr val="0000FF"/>
      </a:hlink>
      <a:folHlink>
        <a:srgbClr val="FF00FF"/>
      </a:folHlink>
    </a:clrScheme>
    <a:fontScheme name="Innovotiv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Innovo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"/>
            <a:ea typeface="Avenir"/>
            <a:cs typeface="Avenir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"/>
            <a:ea typeface="Avenir"/>
            <a:cs typeface="Avenir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Carbicrete">
      <a:dk1>
        <a:srgbClr val="455A54"/>
      </a:dk1>
      <a:lt1>
        <a:srgbClr val="FFFFFF"/>
      </a:lt1>
      <a:dk2>
        <a:srgbClr val="00836D"/>
      </a:dk2>
      <a:lt2>
        <a:srgbClr val="F7F0E6"/>
      </a:lt2>
      <a:accent1>
        <a:srgbClr val="D7B28E"/>
      </a:accent1>
      <a:accent2>
        <a:srgbClr val="00594A"/>
      </a:accent2>
      <a:accent3>
        <a:srgbClr val="00D2AF"/>
      </a:accent3>
      <a:accent4>
        <a:srgbClr val="00221C"/>
      </a:accent4>
      <a:accent5>
        <a:srgbClr val="00977D"/>
      </a:accent5>
      <a:accent6>
        <a:srgbClr val="000000"/>
      </a:accent6>
      <a:hlink>
        <a:srgbClr val="00594A"/>
      </a:hlink>
      <a:folHlink>
        <a:srgbClr val="455A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arbicrete">
      <a:dk1>
        <a:srgbClr val="455A54"/>
      </a:dk1>
      <a:lt1>
        <a:srgbClr val="FFFFFF"/>
      </a:lt1>
      <a:dk2>
        <a:srgbClr val="00836D"/>
      </a:dk2>
      <a:lt2>
        <a:srgbClr val="F7F0E6"/>
      </a:lt2>
      <a:accent1>
        <a:srgbClr val="D7B28E"/>
      </a:accent1>
      <a:accent2>
        <a:srgbClr val="00594A"/>
      </a:accent2>
      <a:accent3>
        <a:srgbClr val="00D2AF"/>
      </a:accent3>
      <a:accent4>
        <a:srgbClr val="00221C"/>
      </a:accent4>
      <a:accent5>
        <a:srgbClr val="00977D"/>
      </a:accent5>
      <a:accent6>
        <a:srgbClr val="000000"/>
      </a:accent6>
      <a:hlink>
        <a:srgbClr val="00594A"/>
      </a:hlink>
      <a:folHlink>
        <a:srgbClr val="455A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Carbicrete">
      <a:dk1>
        <a:srgbClr val="455A54"/>
      </a:dk1>
      <a:lt1>
        <a:srgbClr val="FFFFFF"/>
      </a:lt1>
      <a:dk2>
        <a:srgbClr val="00836D"/>
      </a:dk2>
      <a:lt2>
        <a:srgbClr val="F7F0E6"/>
      </a:lt2>
      <a:accent1>
        <a:srgbClr val="D7B28E"/>
      </a:accent1>
      <a:accent2>
        <a:srgbClr val="00594A"/>
      </a:accent2>
      <a:accent3>
        <a:srgbClr val="00D2AF"/>
      </a:accent3>
      <a:accent4>
        <a:srgbClr val="00221C"/>
      </a:accent4>
      <a:accent5>
        <a:srgbClr val="00977D"/>
      </a:accent5>
      <a:accent6>
        <a:srgbClr val="000000"/>
      </a:accent6>
      <a:hlink>
        <a:srgbClr val="00594A"/>
      </a:hlink>
      <a:folHlink>
        <a:srgbClr val="455A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8BC61A92C654C9A5A3F64F4A8827C" ma:contentTypeVersion="17" ma:contentTypeDescription="Create a new document." ma:contentTypeScope="" ma:versionID="ee4e4b4295cf9caff593c94e3d325fec">
  <xsd:schema xmlns:xsd="http://www.w3.org/2001/XMLSchema" xmlns:xs="http://www.w3.org/2001/XMLSchema" xmlns:p="http://schemas.microsoft.com/office/2006/metadata/properties" xmlns:ns2="4afed4bf-a175-4c67-8803-c58f62288c5a" xmlns:ns3="43c13ff9-004e-48ef-9e15-c7a8e88d5969" targetNamespace="http://schemas.microsoft.com/office/2006/metadata/properties" ma:root="true" ma:fieldsID="f453ae4c989a96a9156b6c19f09dfc91" ns2:_="" ns3:_="">
    <xsd:import namespace="4afed4bf-a175-4c67-8803-c58f62288c5a"/>
    <xsd:import namespace="43c13ff9-004e-48ef-9e15-c7a8e88d59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ed4bf-a175-4c67-8803-c58f62288c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37e248a-833c-4064-8741-97d52dfc76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13ff9-004e-48ef-9e15-c7a8e88d5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0fae3cb-79cf-4001-8aea-e4cbd1d55dcb}" ma:internalName="TaxCatchAll" ma:showField="CatchAllData" ma:web="43c13ff9-004e-48ef-9e15-c7a8e88d59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c13ff9-004e-48ef-9e15-c7a8e88d5969" xsi:nil="true"/>
    <lcf76f155ced4ddcb4097134ff3c332f xmlns="4afed4bf-a175-4c67-8803-c58f62288c5a">
      <Terms xmlns="http://schemas.microsoft.com/office/infopath/2007/PartnerControls"/>
    </lcf76f155ced4ddcb4097134ff3c332f>
    <SharedWithUsers xmlns="43c13ff9-004e-48ef-9e15-c7a8e88d5969">
      <UserInfo>
        <DisplayName>Kari A. Moosmann</DisplayName>
        <AccountId>99</AccountId>
        <AccountType/>
      </UserInfo>
      <UserInfo>
        <DisplayName>Lindsay E. M. Chelf</DisplayName>
        <AccountId>135</AccountId>
        <AccountType/>
      </UserInfo>
      <UserInfo>
        <DisplayName>Kelly D. Dudley</DisplayName>
        <AccountId>86</AccountId>
        <AccountType/>
      </UserInfo>
      <UserInfo>
        <DisplayName>Sureka Sumanasooriya</DisplayName>
        <AccountId>87</AccountId>
        <AccountType/>
      </UserInfo>
      <UserInfo>
        <DisplayName>Andrea J. Schokker</DisplayName>
        <AccountId>32</AccountId>
        <AccountType/>
      </UserInfo>
      <UserInfo>
        <DisplayName>Dean A. Frank</DisplayName>
        <AccountId>158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D82D1C-0F9F-4CA6-85B6-617732AD1A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ed4bf-a175-4c67-8803-c58f62288c5a"/>
    <ds:schemaRef ds:uri="43c13ff9-004e-48ef-9e15-c7a8e88d59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FC1E7F-778B-4E64-955B-821F047FFE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98EBA3-B315-4614-A4B8-852A0DEE5A54}">
  <ds:schemaRefs>
    <ds:schemaRef ds:uri="http://schemas.openxmlformats.org/package/2006/metadata/core-properties"/>
    <ds:schemaRef ds:uri="4afed4bf-a175-4c67-8803-c58f62288c5a"/>
    <ds:schemaRef ds:uri="http://purl.org/dc/dcmitype/"/>
    <ds:schemaRef ds:uri="http://schemas.microsoft.com/office/2006/documentManagement/types"/>
    <ds:schemaRef ds:uri="http://purl.org/dc/elements/1.1/"/>
    <ds:schemaRef ds:uri="43c13ff9-004e-48ef-9e15-c7a8e88d5969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8114</TotalTime>
  <Words>889</Words>
  <Application>Microsoft Office PowerPoint</Application>
  <PresentationFormat>On-screen Show (16:9)</PresentationFormat>
  <Paragraphs>165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Arial Black</vt:lpstr>
      <vt:lpstr>Avenir Heavy</vt:lpstr>
      <vt:lpstr>Calibri</vt:lpstr>
      <vt:lpstr>Arial</vt:lpstr>
      <vt:lpstr>Chivo</vt:lpstr>
      <vt:lpstr>Avenir Roman</vt:lpstr>
      <vt:lpstr>Avenir Book</vt:lpstr>
      <vt:lpstr>Avenir Black</vt:lpstr>
      <vt:lpstr>Franklin Gothic Medium</vt:lpstr>
      <vt:lpstr>Avenir</vt:lpstr>
      <vt:lpstr>Calibri Light</vt:lpstr>
      <vt:lpstr>Roboto Slab</vt:lpstr>
      <vt:lpstr>Aptos Display</vt:lpstr>
      <vt:lpstr>Aptos</vt:lpstr>
      <vt:lpstr>ＭＳ Ｐゴシック</vt:lpstr>
      <vt:lpstr>Macmorris template</vt:lpstr>
      <vt:lpstr>1_Macmorris template</vt:lpstr>
      <vt:lpstr>9_Innovotive</vt:lpstr>
      <vt:lpstr>Innovotive</vt:lpstr>
      <vt:lpstr>2_Office Theme</vt:lpstr>
      <vt:lpstr>Office Theme</vt:lpstr>
      <vt:lpstr>3_Office Theme</vt:lpstr>
      <vt:lpstr>1_Office Theme</vt:lpstr>
      <vt:lpstr>4_Office Theme</vt:lpstr>
      <vt:lpstr>PowerPoint Presentation</vt:lpstr>
      <vt:lpstr>Presentation Notes</vt:lpstr>
      <vt:lpstr>Disclaimer</vt:lpstr>
      <vt:lpstr>Poll Questions</vt:lpstr>
      <vt:lpstr>Today’s Speaker</vt:lpstr>
      <vt:lpstr>Making Concrete a Climate Solution</vt:lpstr>
      <vt:lpstr>Cement: A Global Problem</vt:lpstr>
      <vt:lpstr>PowerPoint Presentation</vt:lpstr>
      <vt:lpstr>PowerPoint Presentation</vt:lpstr>
      <vt:lpstr>PowerPoint Presentation</vt:lpstr>
      <vt:lpstr>Emissions Avoided, Carbon Removed</vt:lpstr>
      <vt:lpstr>20X Lower GWP Than Industry Average</vt:lpstr>
      <vt:lpstr>Lowest GWP Amongst Most Common Building Materials</vt:lpstr>
      <vt:lpstr>PowerPoint Presentation</vt:lpstr>
      <vt:lpstr>Commercialization Through Licensing Partners</vt:lpstr>
      <vt:lpstr>Expanding Product Portfolio</vt:lpstr>
      <vt:lpstr>PowerPoint Presentation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E. M. Chelf</dc:creator>
  <cp:lastModifiedBy>Yuri Mytko</cp:lastModifiedBy>
  <cp:revision>18</cp:revision>
  <dcterms:modified xsi:type="dcterms:W3CDTF">2025-02-18T20:33:13Z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0x010100D918BC61A92C654C9A5A3F64F4A8827C</vt:lpwstr>
  </property>
  <property fmtid="{D5CDD505-2E9C-101B-9397-08002B2CF9AE}" pid="3" name="MediaServiceImageTags">
    <vt:lpwstr/>
  </property>
</Properties>
</file>