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 id="2147483661" r:id="rId5"/>
    <p:sldMasterId id="2147483705" r:id="rId6"/>
    <p:sldMasterId id="2147483711" r:id="rId7"/>
  </p:sldMasterIdLst>
  <p:notesMasterIdLst>
    <p:notesMasterId r:id="rId50"/>
  </p:notesMasterIdLst>
  <p:sldIdLst>
    <p:sldId id="259" r:id="rId8"/>
    <p:sldId id="297" r:id="rId9"/>
    <p:sldId id="357" r:id="rId10"/>
    <p:sldId id="379" r:id="rId11"/>
    <p:sldId id="307" r:id="rId12"/>
    <p:sldId id="417" r:id="rId13"/>
    <p:sldId id="843" r:id="rId14"/>
    <p:sldId id="850" r:id="rId15"/>
    <p:sldId id="852" r:id="rId16"/>
    <p:sldId id="304" r:id="rId17"/>
    <p:sldId id="851" r:id="rId18"/>
    <p:sldId id="848" r:id="rId19"/>
    <p:sldId id="849" r:id="rId20"/>
    <p:sldId id="509" r:id="rId21"/>
    <p:sldId id="510" r:id="rId22"/>
    <p:sldId id="404" r:id="rId23"/>
    <p:sldId id="511" r:id="rId24"/>
    <p:sldId id="519" r:id="rId25"/>
    <p:sldId id="520" r:id="rId26"/>
    <p:sldId id="512" r:id="rId27"/>
    <p:sldId id="846" r:id="rId28"/>
    <p:sldId id="513" r:id="rId29"/>
    <p:sldId id="514" r:id="rId30"/>
    <p:sldId id="412" r:id="rId31"/>
    <p:sldId id="515" r:id="rId32"/>
    <p:sldId id="516" r:id="rId33"/>
    <p:sldId id="517" r:id="rId34"/>
    <p:sldId id="518" r:id="rId35"/>
    <p:sldId id="521" r:id="rId36"/>
    <p:sldId id="522" r:id="rId37"/>
    <p:sldId id="523" r:id="rId38"/>
    <p:sldId id="524" r:id="rId39"/>
    <p:sldId id="525" r:id="rId40"/>
    <p:sldId id="526" r:id="rId41"/>
    <p:sldId id="528" r:id="rId42"/>
    <p:sldId id="527" r:id="rId43"/>
    <p:sldId id="844" r:id="rId44"/>
    <p:sldId id="415" r:id="rId45"/>
    <p:sldId id="256" r:id="rId46"/>
    <p:sldId id="391" r:id="rId47"/>
    <p:sldId id="832" r:id="rId48"/>
    <p:sldId id="278" r:id="rId49"/>
  </p:sldIdLst>
  <p:sldSz cx="9144000" cy="5143500" type="screen16x9"/>
  <p:notesSz cx="6858000" cy="9144000"/>
  <p:embeddedFontLs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hivo" panose="020B0604020202020204" charset="0"/>
      <p:regular r:id="rId59"/>
      <p:bold r:id="rId60"/>
      <p:italic r:id="rId61"/>
      <p:boldItalic r:id="rId62"/>
    </p:embeddedFont>
    <p:embeddedFont>
      <p:font typeface="Franklin Gothic Medium" panose="020B0603020102020204" pitchFamily="34" charset="0"/>
      <p:regular r:id="rId63"/>
      <p:italic r:id="rId64"/>
    </p:embeddedFont>
    <p:embeddedFont>
      <p:font typeface="Roboto Slab" pitchFamily="2"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63925-934A-4093-DE14-525ADE1DF60D}" name="Sureka Sumanasooriya" initials="SS" userId="S::Sureka.Sumanasooriya@concrete.org::bc14e4dc-b98e-436f-a797-9a84ded3b49e" providerId="AD"/>
  <p188:author id="{6AB57A5C-6F38-AE5E-4EE8-2B53DDD73127}" name="Ron Burg" initials="RB" userId="S::ron.burg@concrete.org::bf2ce58f-3cf9-409c-8898-61ca02a82f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19"/>
    <a:srgbClr val="0E4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8D062-E000-4130-9553-6F4BFCCAD551}" v="304" dt="2022-12-15T17:54:12.734"/>
  </p1510:revLst>
</p1510:revInfo>
</file>

<file path=ppt/tableStyles.xml><?xml version="1.0" encoding="utf-8"?>
<a:tblStyleLst xmlns:a="http://schemas.openxmlformats.org/drawingml/2006/main" def="{2EE3C9FA-EBAD-4885-90D2-0F3138BC2D0D}">
  <a:tblStyle styleId="{2EE3C9FA-EBAD-4885-90D2-0F3138BC2D0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9DB0D9-0BB1-4054-9C9A-B231B8B04C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24" autoAdjust="0"/>
  </p:normalViewPr>
  <p:slideViewPr>
    <p:cSldViewPr snapToGrid="0">
      <p:cViewPr varScale="1">
        <p:scale>
          <a:sx n="95" d="100"/>
          <a:sy n="95" d="100"/>
        </p:scale>
        <p:origin x="22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fntdata"/><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A. Frank" userId="7c1a1a47-384b-4b14-9fab-3df083c96a2e" providerId="ADAL" clId="{3138D062-E000-4130-9553-6F4BFCCAD551}"/>
    <pc:docChg chg="undo custSel addSld delSld modSld sldOrd">
      <pc:chgData name="Dean A. Frank" userId="7c1a1a47-384b-4b14-9fab-3df083c96a2e" providerId="ADAL" clId="{3138D062-E000-4130-9553-6F4BFCCAD551}" dt="2022-12-15T17:54:12.719" v="1432" actId="20577"/>
      <pc:docMkLst>
        <pc:docMk/>
      </pc:docMkLst>
      <pc:sldChg chg="modSp mod modNotesTx">
        <pc:chgData name="Dean A. Frank" userId="7c1a1a47-384b-4b14-9fab-3df083c96a2e" providerId="ADAL" clId="{3138D062-E000-4130-9553-6F4BFCCAD551}" dt="2022-12-15T15:59:22.447" v="621" actId="6549"/>
        <pc:sldMkLst>
          <pc:docMk/>
          <pc:sldMk cId="0" sldId="259"/>
        </pc:sldMkLst>
        <pc:spChg chg="mod">
          <ac:chgData name="Dean A. Frank" userId="7c1a1a47-384b-4b14-9fab-3df083c96a2e" providerId="ADAL" clId="{3138D062-E000-4130-9553-6F4BFCCAD551}" dt="2022-12-14T22:04:54.408" v="25" actId="20577"/>
          <ac:spMkLst>
            <pc:docMk/>
            <pc:sldMk cId="0" sldId="259"/>
            <ac:spMk id="7" creationId="{695A1F20-6F3E-DF10-D139-D87A4BBB1AFC}"/>
          </ac:spMkLst>
        </pc:spChg>
      </pc:sldChg>
      <pc:sldChg chg="ord">
        <pc:chgData name="Dean A. Frank" userId="7c1a1a47-384b-4b14-9fab-3df083c96a2e" providerId="ADAL" clId="{3138D062-E000-4130-9553-6F4BFCCAD551}" dt="2022-12-15T17:26:07.489" v="1395"/>
        <pc:sldMkLst>
          <pc:docMk/>
          <pc:sldMk cId="0" sldId="278"/>
        </pc:sldMkLst>
      </pc:sldChg>
      <pc:sldChg chg="modSp mod">
        <pc:chgData name="Dean A. Frank" userId="7c1a1a47-384b-4b14-9fab-3df083c96a2e" providerId="ADAL" clId="{3138D062-E000-4130-9553-6F4BFCCAD551}" dt="2022-12-15T17:54:12.719" v="1432" actId="20577"/>
        <pc:sldMkLst>
          <pc:docMk/>
          <pc:sldMk cId="4065480576" sldId="297"/>
        </pc:sldMkLst>
        <pc:spChg chg="mod">
          <ac:chgData name="Dean A. Frank" userId="7c1a1a47-384b-4b14-9fab-3df083c96a2e" providerId="ADAL" clId="{3138D062-E000-4130-9553-6F4BFCCAD551}" dt="2022-12-15T17:54:12.719" v="1432" actId="20577"/>
          <ac:spMkLst>
            <pc:docMk/>
            <pc:sldMk cId="4065480576" sldId="297"/>
            <ac:spMk id="3" creationId="{B26F1B51-620B-D83C-8AEA-73CEF6B90A93}"/>
          </ac:spMkLst>
        </pc:spChg>
      </pc:sldChg>
      <pc:sldChg chg="modSp mod modAnim">
        <pc:chgData name="Dean A. Frank" userId="7c1a1a47-384b-4b14-9fab-3df083c96a2e" providerId="ADAL" clId="{3138D062-E000-4130-9553-6F4BFCCAD551}" dt="2022-12-15T15:54:25.579" v="612" actId="1076"/>
        <pc:sldMkLst>
          <pc:docMk/>
          <pc:sldMk cId="2812285370" sldId="304"/>
        </pc:sldMkLst>
        <pc:spChg chg="mod">
          <ac:chgData name="Dean A. Frank" userId="7c1a1a47-384b-4b14-9fab-3df083c96a2e" providerId="ADAL" clId="{3138D062-E000-4130-9553-6F4BFCCAD551}" dt="2022-12-15T15:54:25.579" v="612" actId="1076"/>
          <ac:spMkLst>
            <pc:docMk/>
            <pc:sldMk cId="2812285370" sldId="304"/>
            <ac:spMk id="3" creationId="{679D31AB-AAAA-25FA-FDB5-815838FA32A3}"/>
          </ac:spMkLst>
        </pc:spChg>
      </pc:sldChg>
      <pc:sldChg chg="modSp mod">
        <pc:chgData name="Dean A. Frank" userId="7c1a1a47-384b-4b14-9fab-3df083c96a2e" providerId="ADAL" clId="{3138D062-E000-4130-9553-6F4BFCCAD551}" dt="2022-12-14T22:09:30.215" v="43" actId="20577"/>
        <pc:sldMkLst>
          <pc:docMk/>
          <pc:sldMk cId="1487427392" sldId="307"/>
        </pc:sldMkLst>
        <pc:spChg chg="mod">
          <ac:chgData name="Dean A. Frank" userId="7c1a1a47-384b-4b14-9fab-3df083c96a2e" providerId="ADAL" clId="{3138D062-E000-4130-9553-6F4BFCCAD551}" dt="2022-12-14T22:09:30.215" v="43" actId="20577"/>
          <ac:spMkLst>
            <pc:docMk/>
            <pc:sldMk cId="1487427392" sldId="307"/>
            <ac:spMk id="6" creationId="{D2E5308B-2F49-0A3B-0BEF-839BC9373D28}"/>
          </ac:spMkLst>
        </pc:spChg>
      </pc:sldChg>
      <pc:sldChg chg="addSp modSp">
        <pc:chgData name="Dean A. Frank" userId="7c1a1a47-384b-4b14-9fab-3df083c96a2e" providerId="ADAL" clId="{3138D062-E000-4130-9553-6F4BFCCAD551}" dt="2022-12-14T23:48:08.964" v="470"/>
        <pc:sldMkLst>
          <pc:docMk/>
          <pc:sldMk cId="952307286" sldId="379"/>
        </pc:sldMkLst>
        <pc:picChg chg="add mod">
          <ac:chgData name="Dean A. Frank" userId="7c1a1a47-384b-4b14-9fab-3df083c96a2e" providerId="ADAL" clId="{3138D062-E000-4130-9553-6F4BFCCAD551}" dt="2022-12-14T23:48:08.964" v="470"/>
          <ac:picMkLst>
            <pc:docMk/>
            <pc:sldMk cId="952307286" sldId="379"/>
            <ac:picMk id="2" creationId="{93D35DC4-CD0C-B2D9-D25F-D5F0B118E69B}"/>
          </ac:picMkLst>
        </pc:picChg>
      </pc:sldChg>
      <pc:sldChg chg="addSp delSp modSp mod ord delAnim modAnim">
        <pc:chgData name="Dean A. Frank" userId="7c1a1a47-384b-4b14-9fab-3df083c96a2e" providerId="ADAL" clId="{3138D062-E000-4130-9553-6F4BFCCAD551}" dt="2022-12-14T23:49:14.052" v="475"/>
        <pc:sldMkLst>
          <pc:docMk/>
          <pc:sldMk cId="522084538" sldId="391"/>
        </pc:sldMkLst>
        <pc:spChg chg="del mod">
          <ac:chgData name="Dean A. Frank" userId="7c1a1a47-384b-4b14-9fab-3df083c96a2e" providerId="ADAL" clId="{3138D062-E000-4130-9553-6F4BFCCAD551}" dt="2022-12-14T22:10:32.969" v="49"/>
          <ac:spMkLst>
            <pc:docMk/>
            <pc:sldMk cId="522084538" sldId="391"/>
            <ac:spMk id="4" creationId="{24726861-DF6B-544C-54DF-151F295EA9D4}"/>
          </ac:spMkLst>
        </pc:spChg>
        <pc:spChg chg="mod">
          <ac:chgData name="Dean A. Frank" userId="7c1a1a47-384b-4b14-9fab-3df083c96a2e" providerId="ADAL" clId="{3138D062-E000-4130-9553-6F4BFCCAD551}" dt="2022-12-14T22:11:44.013" v="79" actId="20577"/>
          <ac:spMkLst>
            <pc:docMk/>
            <pc:sldMk cId="522084538" sldId="391"/>
            <ac:spMk id="12" creationId="{5CF8C68F-10E8-C5CB-49E6-33064DC30EF9}"/>
          </ac:spMkLst>
        </pc:spChg>
        <pc:spChg chg="mod">
          <ac:chgData name="Dean A. Frank" userId="7c1a1a47-384b-4b14-9fab-3df083c96a2e" providerId="ADAL" clId="{3138D062-E000-4130-9553-6F4BFCCAD551}" dt="2022-12-14T22:12:21.162" v="86" actId="1076"/>
          <ac:spMkLst>
            <pc:docMk/>
            <pc:sldMk cId="522084538" sldId="391"/>
            <ac:spMk id="13" creationId="{D6F880EF-3EA7-2A00-30E6-0419A3577159}"/>
          </ac:spMkLst>
        </pc:spChg>
        <pc:spChg chg="mod">
          <ac:chgData name="Dean A. Frank" userId="7c1a1a47-384b-4b14-9fab-3df083c96a2e" providerId="ADAL" clId="{3138D062-E000-4130-9553-6F4BFCCAD551}" dt="2022-12-14T22:12:34.813" v="88" actId="1076"/>
          <ac:spMkLst>
            <pc:docMk/>
            <pc:sldMk cId="522084538" sldId="391"/>
            <ac:spMk id="15" creationId="{D9D8DFCE-17C0-79C8-0FC8-3C278098E419}"/>
          </ac:spMkLst>
        </pc:spChg>
        <pc:spChg chg="mod">
          <ac:chgData name="Dean A. Frank" userId="7c1a1a47-384b-4b14-9fab-3df083c96a2e" providerId="ADAL" clId="{3138D062-E000-4130-9553-6F4BFCCAD551}" dt="2022-12-14T22:12:10.038" v="83" actId="1076"/>
          <ac:spMkLst>
            <pc:docMk/>
            <pc:sldMk cId="522084538" sldId="391"/>
            <ac:spMk id="17" creationId="{1FA3890B-CF90-3506-AB2B-685E18501328}"/>
          </ac:spMkLst>
        </pc:spChg>
        <pc:picChg chg="add mod">
          <ac:chgData name="Dean A. Frank" userId="7c1a1a47-384b-4b14-9fab-3df083c96a2e" providerId="ADAL" clId="{3138D062-E000-4130-9553-6F4BFCCAD551}" dt="2022-12-14T22:11:33.052" v="54" actId="1076"/>
          <ac:picMkLst>
            <pc:docMk/>
            <pc:sldMk cId="522084538" sldId="391"/>
            <ac:picMk id="5" creationId="{AFD448AF-163E-06F7-8FA2-0FD67BC01F61}"/>
          </ac:picMkLst>
        </pc:picChg>
        <pc:picChg chg="del">
          <ac:chgData name="Dean A. Frank" userId="7c1a1a47-384b-4b14-9fab-3df083c96a2e" providerId="ADAL" clId="{3138D062-E000-4130-9553-6F4BFCCAD551}" dt="2022-12-14T22:10:23.361" v="45" actId="478"/>
          <ac:picMkLst>
            <pc:docMk/>
            <pc:sldMk cId="522084538" sldId="391"/>
            <ac:picMk id="18" creationId="{2E2A0FEE-F699-E20E-513B-982ABDCD8DEE}"/>
          </ac:picMkLst>
        </pc:picChg>
        <pc:picChg chg="mod">
          <ac:chgData name="Dean A. Frank" userId="7c1a1a47-384b-4b14-9fab-3df083c96a2e" providerId="ADAL" clId="{3138D062-E000-4130-9553-6F4BFCCAD551}" dt="2022-12-14T22:12:17.625" v="85" actId="14100"/>
          <ac:picMkLst>
            <pc:docMk/>
            <pc:sldMk cId="522084538" sldId="391"/>
            <ac:picMk id="20" creationId="{9B6C81CB-5576-9808-3B2E-57596A73A1A8}"/>
          </ac:picMkLst>
        </pc:picChg>
        <pc:picChg chg="mod">
          <ac:chgData name="Dean A. Frank" userId="7c1a1a47-384b-4b14-9fab-3df083c96a2e" providerId="ADAL" clId="{3138D062-E000-4130-9553-6F4BFCCAD551}" dt="2022-12-14T22:12:05.765" v="82" actId="1076"/>
          <ac:picMkLst>
            <pc:docMk/>
            <pc:sldMk cId="522084538" sldId="391"/>
            <ac:picMk id="22" creationId="{46944702-A356-3A15-458E-28E9F9B86CDF}"/>
          </ac:picMkLst>
        </pc:picChg>
        <pc:picChg chg="mod">
          <ac:chgData name="Dean A. Frank" userId="7c1a1a47-384b-4b14-9fab-3df083c96a2e" providerId="ADAL" clId="{3138D062-E000-4130-9553-6F4BFCCAD551}" dt="2022-12-14T22:12:30.792" v="87" actId="1076"/>
          <ac:picMkLst>
            <pc:docMk/>
            <pc:sldMk cId="522084538" sldId="391"/>
            <ac:picMk id="24" creationId="{B9F7D81A-0931-985A-81C9-3E197CCDD34F}"/>
          </ac:picMkLst>
        </pc:picChg>
        <pc:picChg chg="del">
          <ac:chgData name="Dean A. Frank" userId="7c1a1a47-384b-4b14-9fab-3df083c96a2e" providerId="ADAL" clId="{3138D062-E000-4130-9553-6F4BFCCAD551}" dt="2022-12-14T22:10:29.207" v="46" actId="478"/>
          <ac:picMkLst>
            <pc:docMk/>
            <pc:sldMk cId="522084538" sldId="391"/>
            <ac:picMk id="1026" creationId="{0BA93FFB-64C7-F0EB-8EB0-E609EDBD8529}"/>
          </ac:picMkLst>
        </pc:picChg>
      </pc:sldChg>
      <pc:sldChg chg="addSp modSp mod modAnim">
        <pc:chgData name="Dean A. Frank" userId="7c1a1a47-384b-4b14-9fab-3df083c96a2e" providerId="ADAL" clId="{3138D062-E000-4130-9553-6F4BFCCAD551}" dt="2022-12-15T16:09:31.833" v="662"/>
        <pc:sldMkLst>
          <pc:docMk/>
          <pc:sldMk cId="0" sldId="404"/>
        </pc:sldMkLst>
        <pc:picChg chg="add mod">
          <ac:chgData name="Dean A. Frank" userId="7c1a1a47-384b-4b14-9fab-3df083c96a2e" providerId="ADAL" clId="{3138D062-E000-4130-9553-6F4BFCCAD551}" dt="2022-12-14T23:35:27.864" v="426" actId="1076"/>
          <ac:picMkLst>
            <pc:docMk/>
            <pc:sldMk cId="0" sldId="404"/>
            <ac:picMk id="3" creationId="{A8A81CAD-C4C1-3966-EA18-338251C87CE7}"/>
          </ac:picMkLst>
        </pc:picChg>
      </pc:sldChg>
      <pc:sldChg chg="modSp mod">
        <pc:chgData name="Dean A. Frank" userId="7c1a1a47-384b-4b14-9fab-3df083c96a2e" providerId="ADAL" clId="{3138D062-E000-4130-9553-6F4BFCCAD551}" dt="2022-12-14T22:10:00.890" v="44"/>
        <pc:sldMkLst>
          <pc:docMk/>
          <pc:sldMk cId="1740054816" sldId="417"/>
        </pc:sldMkLst>
        <pc:spChg chg="mod">
          <ac:chgData name="Dean A. Frank" userId="7c1a1a47-384b-4b14-9fab-3df083c96a2e" providerId="ADAL" clId="{3138D062-E000-4130-9553-6F4BFCCAD551}" dt="2022-12-14T22:10:00.890" v="44"/>
          <ac:spMkLst>
            <pc:docMk/>
            <pc:sldMk cId="1740054816" sldId="417"/>
            <ac:spMk id="7" creationId="{695A1F20-6F3E-DF10-D139-D87A4BBB1AFC}"/>
          </ac:spMkLst>
        </pc:spChg>
      </pc:sldChg>
      <pc:sldChg chg="addSp modSp mod modAnim modNotesTx">
        <pc:chgData name="Dean A. Frank" userId="7c1a1a47-384b-4b14-9fab-3df083c96a2e" providerId="ADAL" clId="{3138D062-E000-4130-9553-6F4BFCCAD551}" dt="2022-12-15T16:47:57.818" v="1279" actId="20577"/>
        <pc:sldMkLst>
          <pc:docMk/>
          <pc:sldMk cId="3342971722" sldId="509"/>
        </pc:sldMkLst>
        <pc:spChg chg="mod">
          <ac:chgData name="Dean A. Frank" userId="7c1a1a47-384b-4b14-9fab-3df083c96a2e" providerId="ADAL" clId="{3138D062-E000-4130-9553-6F4BFCCAD551}" dt="2022-12-15T15:45:55.377" v="590" actId="1076"/>
          <ac:spMkLst>
            <pc:docMk/>
            <pc:sldMk cId="3342971722" sldId="509"/>
            <ac:spMk id="17" creationId="{4E7F7747-4D8B-43D7-843D-A1070E73525A}"/>
          </ac:spMkLst>
        </pc:spChg>
        <pc:picChg chg="add mod">
          <ac:chgData name="Dean A. Frank" userId="7c1a1a47-384b-4b14-9fab-3df083c96a2e" providerId="ADAL" clId="{3138D062-E000-4130-9553-6F4BFCCAD551}" dt="2022-12-14T23:37:54.057" v="437" actId="14100"/>
          <ac:picMkLst>
            <pc:docMk/>
            <pc:sldMk cId="3342971722" sldId="509"/>
            <ac:picMk id="3" creationId="{C8BC84E6-B90C-04AC-5FB1-09D488912E4F}"/>
          </ac:picMkLst>
        </pc:picChg>
      </pc:sldChg>
      <pc:sldChg chg="addSp delSp modSp mod modAnim">
        <pc:chgData name="Dean A. Frank" userId="7c1a1a47-384b-4b14-9fab-3df083c96a2e" providerId="ADAL" clId="{3138D062-E000-4130-9553-6F4BFCCAD551}" dt="2022-12-15T16:08:59.216" v="659"/>
        <pc:sldMkLst>
          <pc:docMk/>
          <pc:sldMk cId="3471329758" sldId="510"/>
        </pc:sldMkLst>
        <pc:spChg chg="del mod">
          <ac:chgData name="Dean A. Frank" userId="7c1a1a47-384b-4b14-9fab-3df083c96a2e" providerId="ADAL" clId="{3138D062-E000-4130-9553-6F4BFCCAD551}" dt="2022-12-14T23:21:45.171" v="389" actId="478"/>
          <ac:spMkLst>
            <pc:docMk/>
            <pc:sldMk cId="3471329758" sldId="510"/>
            <ac:spMk id="14" creationId="{E786C221-6C1D-2F18-3944-0FCB21521803}"/>
          </ac:spMkLst>
        </pc:spChg>
        <pc:spChg chg="mod">
          <ac:chgData name="Dean A. Frank" userId="7c1a1a47-384b-4b14-9fab-3df083c96a2e" providerId="ADAL" clId="{3138D062-E000-4130-9553-6F4BFCCAD551}" dt="2022-12-14T23:19:57.338" v="381" actId="14100"/>
          <ac:spMkLst>
            <pc:docMk/>
            <pc:sldMk cId="3471329758" sldId="510"/>
            <ac:spMk id="17" creationId="{4E7F7747-4D8B-43D7-843D-A1070E73525A}"/>
          </ac:spMkLst>
        </pc:spChg>
        <pc:picChg chg="add mod modCrop">
          <ac:chgData name="Dean A. Frank" userId="7c1a1a47-384b-4b14-9fab-3df083c96a2e" providerId="ADAL" clId="{3138D062-E000-4130-9553-6F4BFCCAD551}" dt="2022-12-14T23:57:16.912" v="493" actId="14100"/>
          <ac:picMkLst>
            <pc:docMk/>
            <pc:sldMk cId="3471329758" sldId="510"/>
            <ac:picMk id="3" creationId="{8CD2C6B5-C8E5-9B27-B814-EFF53582AC9D}"/>
          </ac:picMkLst>
        </pc:picChg>
      </pc:sldChg>
      <pc:sldChg chg="modAnim modNotesTx">
        <pc:chgData name="Dean A. Frank" userId="7c1a1a47-384b-4b14-9fab-3df083c96a2e" providerId="ADAL" clId="{3138D062-E000-4130-9553-6F4BFCCAD551}" dt="2022-12-15T16:52:59.404" v="1330" actId="20577"/>
        <pc:sldMkLst>
          <pc:docMk/>
          <pc:sldMk cId="4290569234" sldId="511"/>
        </pc:sldMkLst>
      </pc:sldChg>
      <pc:sldChg chg="addSp modSp mod modAnim">
        <pc:chgData name="Dean A. Frank" userId="7c1a1a47-384b-4b14-9fab-3df083c96a2e" providerId="ADAL" clId="{3138D062-E000-4130-9553-6F4BFCCAD551}" dt="2022-12-15T16:11:24.435" v="676"/>
        <pc:sldMkLst>
          <pc:docMk/>
          <pc:sldMk cId="1269104047" sldId="512"/>
        </pc:sldMkLst>
        <pc:spChg chg="add mod">
          <ac:chgData name="Dean A. Frank" userId="7c1a1a47-384b-4b14-9fab-3df083c96a2e" providerId="ADAL" clId="{3138D062-E000-4130-9553-6F4BFCCAD551}" dt="2022-12-14T23:44:03.271" v="458" actId="1076"/>
          <ac:spMkLst>
            <pc:docMk/>
            <pc:sldMk cId="1269104047" sldId="512"/>
            <ac:spMk id="4" creationId="{85C9E6D0-E7CF-7178-C1FE-93A5D68E8203}"/>
          </ac:spMkLst>
        </pc:spChg>
        <pc:spChg chg="mod">
          <ac:chgData name="Dean A. Frank" userId="7c1a1a47-384b-4b14-9fab-3df083c96a2e" providerId="ADAL" clId="{3138D062-E000-4130-9553-6F4BFCCAD551}" dt="2022-12-14T23:43:53.836" v="456" actId="14100"/>
          <ac:spMkLst>
            <pc:docMk/>
            <pc:sldMk cId="1269104047" sldId="512"/>
            <ac:spMk id="7" creationId="{EFDF9FED-DF36-6D8A-D953-DD65EDA7419D}"/>
          </ac:spMkLst>
        </pc:spChg>
        <pc:picChg chg="add mod">
          <ac:chgData name="Dean A. Frank" userId="7c1a1a47-384b-4b14-9fab-3df083c96a2e" providerId="ADAL" clId="{3138D062-E000-4130-9553-6F4BFCCAD551}" dt="2022-12-14T23:44:05.724" v="459" actId="1076"/>
          <ac:picMkLst>
            <pc:docMk/>
            <pc:sldMk cId="1269104047" sldId="512"/>
            <ac:picMk id="3" creationId="{49E878B2-6F75-7D5E-3CA8-DD9CA02808ED}"/>
          </ac:picMkLst>
        </pc:picChg>
      </pc:sldChg>
      <pc:sldChg chg="modAnim">
        <pc:chgData name="Dean A. Frank" userId="7c1a1a47-384b-4b14-9fab-3df083c96a2e" providerId="ADAL" clId="{3138D062-E000-4130-9553-6F4BFCCAD551}" dt="2022-12-15T16:18:12.019" v="782"/>
        <pc:sldMkLst>
          <pc:docMk/>
          <pc:sldMk cId="746901715" sldId="513"/>
        </pc:sldMkLst>
      </pc:sldChg>
      <pc:sldChg chg="modNotesTx">
        <pc:chgData name="Dean A. Frank" userId="7c1a1a47-384b-4b14-9fab-3df083c96a2e" providerId="ADAL" clId="{3138D062-E000-4130-9553-6F4BFCCAD551}" dt="2022-12-15T17:00:41.509" v="1345" actId="20577"/>
        <pc:sldMkLst>
          <pc:docMk/>
          <pc:sldMk cId="575545242" sldId="514"/>
        </pc:sldMkLst>
      </pc:sldChg>
      <pc:sldChg chg="modAnim modNotesTx">
        <pc:chgData name="Dean A. Frank" userId="7c1a1a47-384b-4b14-9fab-3df083c96a2e" providerId="ADAL" clId="{3138D062-E000-4130-9553-6F4BFCCAD551}" dt="2022-12-15T16:59:06.645" v="1342" actId="20577"/>
        <pc:sldMkLst>
          <pc:docMk/>
          <pc:sldMk cId="2854172911" sldId="515"/>
        </pc:sldMkLst>
      </pc:sldChg>
      <pc:sldChg chg="modAnim">
        <pc:chgData name="Dean A. Frank" userId="7c1a1a47-384b-4b14-9fab-3df083c96a2e" providerId="ADAL" clId="{3138D062-E000-4130-9553-6F4BFCCAD551}" dt="2022-12-15T16:19:56.253" v="790"/>
        <pc:sldMkLst>
          <pc:docMk/>
          <pc:sldMk cId="4216345422" sldId="516"/>
        </pc:sldMkLst>
      </pc:sldChg>
      <pc:sldChg chg="modAnim">
        <pc:chgData name="Dean A. Frank" userId="7c1a1a47-384b-4b14-9fab-3df083c96a2e" providerId="ADAL" clId="{3138D062-E000-4130-9553-6F4BFCCAD551}" dt="2022-12-15T16:20:21.921" v="794"/>
        <pc:sldMkLst>
          <pc:docMk/>
          <pc:sldMk cId="1670152868" sldId="517"/>
        </pc:sldMkLst>
      </pc:sldChg>
      <pc:sldChg chg="addSp modSp mod modAnim modNotesTx">
        <pc:chgData name="Dean A. Frank" userId="7c1a1a47-384b-4b14-9fab-3df083c96a2e" providerId="ADAL" clId="{3138D062-E000-4130-9553-6F4BFCCAD551}" dt="2022-12-15T17:03:28.723" v="1358" actId="20577"/>
        <pc:sldMkLst>
          <pc:docMk/>
          <pc:sldMk cId="408188646" sldId="518"/>
        </pc:sldMkLst>
        <pc:spChg chg="mod">
          <ac:chgData name="Dean A. Frank" userId="7c1a1a47-384b-4b14-9fab-3df083c96a2e" providerId="ADAL" clId="{3138D062-E000-4130-9553-6F4BFCCAD551}" dt="2022-12-14T23:52:54.074" v="476" actId="14100"/>
          <ac:spMkLst>
            <pc:docMk/>
            <pc:sldMk cId="408188646" sldId="518"/>
            <ac:spMk id="7" creationId="{EFDF9FED-DF36-6D8A-D953-DD65EDA7419D}"/>
          </ac:spMkLst>
        </pc:spChg>
        <pc:picChg chg="add mod modCrop">
          <ac:chgData name="Dean A. Frank" userId="7c1a1a47-384b-4b14-9fab-3df083c96a2e" providerId="ADAL" clId="{3138D062-E000-4130-9553-6F4BFCCAD551}" dt="2022-12-14T23:56:53.326" v="491" actId="732"/>
          <ac:picMkLst>
            <pc:docMk/>
            <pc:sldMk cId="408188646" sldId="518"/>
            <ac:picMk id="3" creationId="{C844C98D-B916-4D0D-06C8-02B208BBFF42}"/>
          </ac:picMkLst>
        </pc:picChg>
      </pc:sldChg>
      <pc:sldChg chg="addSp modSp mod modAnim">
        <pc:chgData name="Dean A. Frank" userId="7c1a1a47-384b-4b14-9fab-3df083c96a2e" providerId="ADAL" clId="{3138D062-E000-4130-9553-6F4BFCCAD551}" dt="2022-12-15T16:10:24.525" v="667"/>
        <pc:sldMkLst>
          <pc:docMk/>
          <pc:sldMk cId="3455948648" sldId="519"/>
        </pc:sldMkLst>
        <pc:spChg chg="mod">
          <ac:chgData name="Dean A. Frank" userId="7c1a1a47-384b-4b14-9fab-3df083c96a2e" providerId="ADAL" clId="{3138D062-E000-4130-9553-6F4BFCCAD551}" dt="2022-12-14T23:35:47.832" v="428" actId="14100"/>
          <ac:spMkLst>
            <pc:docMk/>
            <pc:sldMk cId="3455948648" sldId="519"/>
            <ac:spMk id="7" creationId="{EFDF9FED-DF36-6D8A-D953-DD65EDA7419D}"/>
          </ac:spMkLst>
        </pc:spChg>
        <pc:picChg chg="add mod">
          <ac:chgData name="Dean A. Frank" userId="7c1a1a47-384b-4b14-9fab-3df083c96a2e" providerId="ADAL" clId="{3138D062-E000-4130-9553-6F4BFCCAD551}" dt="2022-12-14T23:36:47.728" v="432" actId="1076"/>
          <ac:picMkLst>
            <pc:docMk/>
            <pc:sldMk cId="3455948648" sldId="519"/>
            <ac:picMk id="3" creationId="{9058F58D-37A2-DDB7-7E22-8DF92191AD91}"/>
          </ac:picMkLst>
        </pc:picChg>
      </pc:sldChg>
      <pc:sldChg chg="addSp modSp mod modAnim">
        <pc:chgData name="Dean A. Frank" userId="7c1a1a47-384b-4b14-9fab-3df083c96a2e" providerId="ADAL" clId="{3138D062-E000-4130-9553-6F4BFCCAD551}" dt="2022-12-15T16:10:53.751" v="670"/>
        <pc:sldMkLst>
          <pc:docMk/>
          <pc:sldMk cId="3904363115" sldId="520"/>
        </pc:sldMkLst>
        <pc:spChg chg="mod">
          <ac:chgData name="Dean A. Frank" userId="7c1a1a47-384b-4b14-9fab-3df083c96a2e" providerId="ADAL" clId="{3138D062-E000-4130-9553-6F4BFCCAD551}" dt="2022-12-15T16:10:40.628" v="668" actId="20577"/>
          <ac:spMkLst>
            <pc:docMk/>
            <pc:sldMk cId="3904363115" sldId="520"/>
            <ac:spMk id="7" creationId="{EFDF9FED-DF36-6D8A-D953-DD65EDA7419D}"/>
          </ac:spMkLst>
        </pc:spChg>
        <pc:picChg chg="add mod">
          <ac:chgData name="Dean A. Frank" userId="7c1a1a47-384b-4b14-9fab-3df083c96a2e" providerId="ADAL" clId="{3138D062-E000-4130-9553-6F4BFCCAD551}" dt="2022-12-14T23:38:31.525" v="438"/>
          <ac:picMkLst>
            <pc:docMk/>
            <pc:sldMk cId="3904363115" sldId="520"/>
            <ac:picMk id="2" creationId="{7A44D946-8A8B-C507-3E87-9482C776A5D3}"/>
          </ac:picMkLst>
        </pc:picChg>
      </pc:sldChg>
      <pc:sldChg chg="modSp modAnim">
        <pc:chgData name="Dean A. Frank" userId="7c1a1a47-384b-4b14-9fab-3df083c96a2e" providerId="ADAL" clId="{3138D062-E000-4130-9553-6F4BFCCAD551}" dt="2022-12-15T17:04:12.010" v="1359" actId="207"/>
        <pc:sldMkLst>
          <pc:docMk/>
          <pc:sldMk cId="2540648040" sldId="521"/>
        </pc:sldMkLst>
        <pc:spChg chg="mod">
          <ac:chgData name="Dean A. Frank" userId="7c1a1a47-384b-4b14-9fab-3df083c96a2e" providerId="ADAL" clId="{3138D062-E000-4130-9553-6F4BFCCAD551}" dt="2022-12-15T17:04:12.010" v="1359" actId="207"/>
          <ac:spMkLst>
            <pc:docMk/>
            <pc:sldMk cId="2540648040" sldId="521"/>
            <ac:spMk id="7" creationId="{EFDF9FED-DF36-6D8A-D953-DD65EDA7419D}"/>
          </ac:spMkLst>
        </pc:spChg>
      </pc:sldChg>
      <pc:sldChg chg="addSp modSp mod modAnim">
        <pc:chgData name="Dean A. Frank" userId="7c1a1a47-384b-4b14-9fab-3df083c96a2e" providerId="ADAL" clId="{3138D062-E000-4130-9553-6F4BFCCAD551}" dt="2022-12-15T16:24:17.577" v="808"/>
        <pc:sldMkLst>
          <pc:docMk/>
          <pc:sldMk cId="454527390" sldId="522"/>
        </pc:sldMkLst>
        <pc:spChg chg="mod">
          <ac:chgData name="Dean A. Frank" userId="7c1a1a47-384b-4b14-9fab-3df083c96a2e" providerId="ADAL" clId="{3138D062-E000-4130-9553-6F4BFCCAD551}" dt="2022-12-14T23:55:03.119" v="482" actId="14100"/>
          <ac:spMkLst>
            <pc:docMk/>
            <pc:sldMk cId="454527390" sldId="522"/>
            <ac:spMk id="7" creationId="{EFDF9FED-DF36-6D8A-D953-DD65EDA7419D}"/>
          </ac:spMkLst>
        </pc:spChg>
        <pc:picChg chg="add mod modCrop">
          <ac:chgData name="Dean A. Frank" userId="7c1a1a47-384b-4b14-9fab-3df083c96a2e" providerId="ADAL" clId="{3138D062-E000-4130-9553-6F4BFCCAD551}" dt="2022-12-14T23:56:23.355" v="488" actId="692"/>
          <ac:picMkLst>
            <pc:docMk/>
            <pc:sldMk cId="454527390" sldId="522"/>
            <ac:picMk id="3" creationId="{3E1E86A2-D418-88CF-5BDC-1E8FF307488B}"/>
          </ac:picMkLst>
        </pc:picChg>
      </pc:sldChg>
      <pc:sldChg chg="modAnim modNotesTx">
        <pc:chgData name="Dean A. Frank" userId="7c1a1a47-384b-4b14-9fab-3df083c96a2e" providerId="ADAL" clId="{3138D062-E000-4130-9553-6F4BFCCAD551}" dt="2022-12-15T17:05:56.490" v="1373" actId="20577"/>
        <pc:sldMkLst>
          <pc:docMk/>
          <pc:sldMk cId="534077920" sldId="523"/>
        </pc:sldMkLst>
      </pc:sldChg>
      <pc:sldChg chg="modSp modAnim">
        <pc:chgData name="Dean A. Frank" userId="7c1a1a47-384b-4b14-9fab-3df083c96a2e" providerId="ADAL" clId="{3138D062-E000-4130-9553-6F4BFCCAD551}" dt="2022-12-15T17:06:28.466" v="1382" actId="20577"/>
        <pc:sldMkLst>
          <pc:docMk/>
          <pc:sldMk cId="4108564745" sldId="524"/>
        </pc:sldMkLst>
        <pc:spChg chg="mod">
          <ac:chgData name="Dean A. Frank" userId="7c1a1a47-384b-4b14-9fab-3df083c96a2e" providerId="ADAL" clId="{3138D062-E000-4130-9553-6F4BFCCAD551}" dt="2022-12-15T17:06:28.466" v="1382" actId="20577"/>
          <ac:spMkLst>
            <pc:docMk/>
            <pc:sldMk cId="4108564745" sldId="524"/>
            <ac:spMk id="7" creationId="{EFDF9FED-DF36-6D8A-D953-DD65EDA7419D}"/>
          </ac:spMkLst>
        </pc:spChg>
      </pc:sldChg>
      <pc:sldChg chg="modSp mod modAnim">
        <pc:chgData name="Dean A. Frank" userId="7c1a1a47-384b-4b14-9fab-3df083c96a2e" providerId="ADAL" clId="{3138D062-E000-4130-9553-6F4BFCCAD551}" dt="2022-12-15T17:06:51.368" v="1383" actId="14100"/>
        <pc:sldMkLst>
          <pc:docMk/>
          <pc:sldMk cId="3032211210" sldId="525"/>
        </pc:sldMkLst>
        <pc:spChg chg="mod">
          <ac:chgData name="Dean A. Frank" userId="7c1a1a47-384b-4b14-9fab-3df083c96a2e" providerId="ADAL" clId="{3138D062-E000-4130-9553-6F4BFCCAD551}" dt="2022-12-15T16:26:34.099" v="859" actId="20577"/>
          <ac:spMkLst>
            <pc:docMk/>
            <pc:sldMk cId="3032211210" sldId="525"/>
            <ac:spMk id="7" creationId="{EFDF9FED-DF36-6D8A-D953-DD65EDA7419D}"/>
          </ac:spMkLst>
        </pc:spChg>
        <pc:spChg chg="mod">
          <ac:chgData name="Dean A. Frank" userId="7c1a1a47-384b-4b14-9fab-3df083c96a2e" providerId="ADAL" clId="{3138D062-E000-4130-9553-6F4BFCCAD551}" dt="2022-12-15T17:06:51.368" v="1383" actId="14100"/>
          <ac:spMkLst>
            <pc:docMk/>
            <pc:sldMk cId="3032211210" sldId="525"/>
            <ac:spMk id="536578" creationId="{00000000-0000-0000-0000-000000000000}"/>
          </ac:spMkLst>
        </pc:spChg>
        <pc:graphicFrameChg chg="mod">
          <ac:chgData name="Dean A. Frank" userId="7c1a1a47-384b-4b14-9fab-3df083c96a2e" providerId="ADAL" clId="{3138D062-E000-4130-9553-6F4BFCCAD551}" dt="2022-12-15T16:26:40.958" v="860" actId="1076"/>
          <ac:graphicFrameMkLst>
            <pc:docMk/>
            <pc:sldMk cId="3032211210" sldId="525"/>
            <ac:graphicFrameMk id="4" creationId="{0CF14C34-4E60-0F0C-9479-6BDEAD22B707}"/>
          </ac:graphicFrameMkLst>
        </pc:graphicFrameChg>
      </pc:sldChg>
      <pc:sldChg chg="modAnim">
        <pc:chgData name="Dean A. Frank" userId="7c1a1a47-384b-4b14-9fab-3df083c96a2e" providerId="ADAL" clId="{3138D062-E000-4130-9553-6F4BFCCAD551}" dt="2022-12-15T16:27:52.513" v="867"/>
        <pc:sldMkLst>
          <pc:docMk/>
          <pc:sldMk cId="1086226707" sldId="526"/>
        </pc:sldMkLst>
      </pc:sldChg>
      <pc:sldChg chg="modAnim">
        <pc:chgData name="Dean A. Frank" userId="7c1a1a47-384b-4b14-9fab-3df083c96a2e" providerId="ADAL" clId="{3138D062-E000-4130-9553-6F4BFCCAD551}" dt="2022-12-15T16:28:38.765" v="874"/>
        <pc:sldMkLst>
          <pc:docMk/>
          <pc:sldMk cId="561068603" sldId="527"/>
        </pc:sldMkLst>
      </pc:sldChg>
      <pc:sldChg chg="modAnim">
        <pc:chgData name="Dean A. Frank" userId="7c1a1a47-384b-4b14-9fab-3df083c96a2e" providerId="ADAL" clId="{3138D062-E000-4130-9553-6F4BFCCAD551}" dt="2022-12-15T16:28:16.241" v="870"/>
        <pc:sldMkLst>
          <pc:docMk/>
          <pc:sldMk cId="1096253812" sldId="528"/>
        </pc:sldMkLst>
      </pc:sldChg>
      <pc:sldChg chg="modSp mod ord modAnim modNotesTx">
        <pc:chgData name="Dean A. Frank" userId="7c1a1a47-384b-4b14-9fab-3df083c96a2e" providerId="ADAL" clId="{3138D062-E000-4130-9553-6F4BFCCAD551}" dt="2022-12-15T16:30:42.160" v="879"/>
        <pc:sldMkLst>
          <pc:docMk/>
          <pc:sldMk cId="3295238151" sldId="832"/>
        </pc:sldMkLst>
        <pc:spChg chg="mod">
          <ac:chgData name="Dean A. Frank" userId="7c1a1a47-384b-4b14-9fab-3df083c96a2e" providerId="ADAL" clId="{3138D062-E000-4130-9553-6F4BFCCAD551}" dt="2022-12-14T22:13:06.501" v="99" actId="20577"/>
          <ac:spMkLst>
            <pc:docMk/>
            <pc:sldMk cId="3295238151" sldId="832"/>
            <ac:spMk id="2" creationId="{92445B4B-172C-5316-CAF4-C2256E1206B9}"/>
          </ac:spMkLst>
        </pc:spChg>
        <pc:spChg chg="mod">
          <ac:chgData name="Dean A. Frank" userId="7c1a1a47-384b-4b14-9fab-3df083c96a2e" providerId="ADAL" clId="{3138D062-E000-4130-9553-6F4BFCCAD551}" dt="2022-12-14T22:14:47.671" v="291" actId="20577"/>
          <ac:spMkLst>
            <pc:docMk/>
            <pc:sldMk cId="3295238151" sldId="832"/>
            <ac:spMk id="3" creationId="{B26F1B51-620B-D83C-8AEA-73CEF6B90A93}"/>
          </ac:spMkLst>
        </pc:spChg>
      </pc:sldChg>
      <pc:sldChg chg="modSp mod modAnim modNotesTx">
        <pc:chgData name="Dean A. Frank" userId="7c1a1a47-384b-4b14-9fab-3df083c96a2e" providerId="ADAL" clId="{3138D062-E000-4130-9553-6F4BFCCAD551}" dt="2022-12-15T17:34:49.367" v="1398" actId="6549"/>
        <pc:sldMkLst>
          <pc:docMk/>
          <pc:sldMk cId="4291835778" sldId="843"/>
        </pc:sldMkLst>
        <pc:spChg chg="mod">
          <ac:chgData name="Dean A. Frank" userId="7c1a1a47-384b-4b14-9fab-3df083c96a2e" providerId="ADAL" clId="{3138D062-E000-4130-9553-6F4BFCCAD551}" dt="2022-12-15T15:51:59.136" v="602" actId="255"/>
          <ac:spMkLst>
            <pc:docMk/>
            <pc:sldMk cId="4291835778" sldId="843"/>
            <ac:spMk id="3" creationId="{679D31AB-AAAA-25FA-FDB5-815838FA32A3}"/>
          </ac:spMkLst>
        </pc:spChg>
      </pc:sldChg>
      <pc:sldChg chg="addSp delSp modSp mod modAnim">
        <pc:chgData name="Dean A. Frank" userId="7c1a1a47-384b-4b14-9fab-3df083c96a2e" providerId="ADAL" clId="{3138D062-E000-4130-9553-6F4BFCCAD551}" dt="2022-12-15T17:07:33.732" v="1393" actId="20577"/>
        <pc:sldMkLst>
          <pc:docMk/>
          <pc:sldMk cId="3116699768" sldId="844"/>
        </pc:sldMkLst>
        <pc:spChg chg="mod">
          <ac:chgData name="Dean A. Frank" userId="7c1a1a47-384b-4b14-9fab-3df083c96a2e" providerId="ADAL" clId="{3138D062-E000-4130-9553-6F4BFCCAD551}" dt="2022-12-15T17:07:33.732" v="1393" actId="20577"/>
          <ac:spMkLst>
            <pc:docMk/>
            <pc:sldMk cId="3116699768" sldId="844"/>
            <ac:spMk id="208" creationId="{00000000-0000-0000-0000-000000000000}"/>
          </ac:spMkLst>
        </pc:spChg>
        <pc:picChg chg="add del mod">
          <ac:chgData name="Dean A. Frank" userId="7c1a1a47-384b-4b14-9fab-3df083c96a2e" providerId="ADAL" clId="{3138D062-E000-4130-9553-6F4BFCCAD551}" dt="2022-12-14T23:47:47.632" v="463" actId="478"/>
          <ac:picMkLst>
            <pc:docMk/>
            <pc:sldMk cId="3116699768" sldId="844"/>
            <ac:picMk id="3" creationId="{B01217F0-780E-DA39-8EAD-1485183C6F08}"/>
          </ac:picMkLst>
        </pc:picChg>
        <pc:picChg chg="add mod">
          <ac:chgData name="Dean A. Frank" userId="7c1a1a47-384b-4b14-9fab-3df083c96a2e" providerId="ADAL" clId="{3138D062-E000-4130-9553-6F4BFCCAD551}" dt="2022-12-14T23:47:57.820" v="469" actId="1076"/>
          <ac:picMkLst>
            <pc:docMk/>
            <pc:sldMk cId="3116699768" sldId="844"/>
            <ac:picMk id="5" creationId="{EE6C7981-C958-A925-7E7C-82CE6F40C519}"/>
          </ac:picMkLst>
        </pc:picChg>
      </pc:sldChg>
      <pc:sldChg chg="addSp modSp del mod modAnim modNotesTx">
        <pc:chgData name="Dean A. Frank" userId="7c1a1a47-384b-4b14-9fab-3df083c96a2e" providerId="ADAL" clId="{3138D062-E000-4130-9553-6F4BFCCAD551}" dt="2022-12-15T15:51:13.593" v="597" actId="2696"/>
        <pc:sldMkLst>
          <pc:docMk/>
          <pc:sldMk cId="1904689501" sldId="845"/>
        </pc:sldMkLst>
        <pc:spChg chg="mod">
          <ac:chgData name="Dean A. Frank" userId="7c1a1a47-384b-4b14-9fab-3df083c96a2e" providerId="ADAL" clId="{3138D062-E000-4130-9553-6F4BFCCAD551}" dt="2022-12-15T15:45:44.884" v="589" actId="255"/>
          <ac:spMkLst>
            <pc:docMk/>
            <pc:sldMk cId="1904689501" sldId="845"/>
            <ac:spMk id="3" creationId="{679D31AB-AAAA-25FA-FDB5-815838FA32A3}"/>
          </ac:spMkLst>
        </pc:spChg>
        <pc:picChg chg="add mod">
          <ac:chgData name="Dean A. Frank" userId="7c1a1a47-384b-4b14-9fab-3df083c96a2e" providerId="ADAL" clId="{3138D062-E000-4130-9553-6F4BFCCAD551}" dt="2022-12-14T23:43:27.541" v="455" actId="14100"/>
          <ac:picMkLst>
            <pc:docMk/>
            <pc:sldMk cId="1904689501" sldId="845"/>
            <ac:picMk id="6" creationId="{5ABF3C1D-AE8F-E305-BA51-8CD1B69EE572}"/>
          </ac:picMkLst>
        </pc:picChg>
      </pc:sldChg>
      <pc:sldChg chg="modSp mod modAnim modNotesTx">
        <pc:chgData name="Dean A. Frank" userId="7c1a1a47-384b-4b14-9fab-3df083c96a2e" providerId="ADAL" clId="{3138D062-E000-4130-9553-6F4BFCCAD551}" dt="2022-12-15T16:17:08.968" v="778" actId="20577"/>
        <pc:sldMkLst>
          <pc:docMk/>
          <pc:sldMk cId="3866084086" sldId="846"/>
        </pc:sldMkLst>
        <pc:spChg chg="mod">
          <ac:chgData name="Dean A. Frank" userId="7c1a1a47-384b-4b14-9fab-3df083c96a2e" providerId="ADAL" clId="{3138D062-E000-4130-9553-6F4BFCCAD551}" dt="2022-12-15T00:02:07.883" v="532" actId="5793"/>
          <ac:spMkLst>
            <pc:docMk/>
            <pc:sldMk cId="3866084086" sldId="846"/>
            <ac:spMk id="7" creationId="{EFDF9FED-DF36-6D8A-D953-DD65EDA7419D}"/>
          </ac:spMkLst>
        </pc:spChg>
      </pc:sldChg>
      <pc:sldChg chg="modAnim">
        <pc:chgData name="Dean A. Frank" userId="7c1a1a47-384b-4b14-9fab-3df083c96a2e" providerId="ADAL" clId="{3138D062-E000-4130-9553-6F4BFCCAD551}" dt="2022-12-15T16:07:13.012" v="651"/>
        <pc:sldMkLst>
          <pc:docMk/>
          <pc:sldMk cId="426314436" sldId="848"/>
        </pc:sldMkLst>
      </pc:sldChg>
      <pc:sldChg chg="modSp add modAnim modNotesTx">
        <pc:chgData name="Dean A. Frank" userId="7c1a1a47-384b-4b14-9fab-3df083c96a2e" providerId="ADAL" clId="{3138D062-E000-4130-9553-6F4BFCCAD551}" dt="2022-12-15T16:43:07.572" v="1105" actId="20577"/>
        <pc:sldMkLst>
          <pc:docMk/>
          <pc:sldMk cId="3151801833" sldId="849"/>
        </pc:sldMkLst>
        <pc:spChg chg="mod">
          <ac:chgData name="Dean A. Frank" userId="7c1a1a47-384b-4b14-9fab-3df083c96a2e" providerId="ADAL" clId="{3138D062-E000-4130-9553-6F4BFCCAD551}" dt="2022-12-15T15:50:49.600" v="595" actId="255"/>
          <ac:spMkLst>
            <pc:docMk/>
            <pc:sldMk cId="3151801833" sldId="849"/>
            <ac:spMk id="8" creationId="{85F9C74A-170F-033F-E120-755C30B1D442}"/>
          </ac:spMkLst>
        </pc:spChg>
      </pc:sldChg>
      <pc:sldChg chg="modSp add mod modAnim modNotesTx">
        <pc:chgData name="Dean A. Frank" userId="7c1a1a47-384b-4b14-9fab-3df083c96a2e" providerId="ADAL" clId="{3138D062-E000-4130-9553-6F4BFCCAD551}" dt="2022-12-15T17:33:56.887" v="1397" actId="113"/>
        <pc:sldMkLst>
          <pc:docMk/>
          <pc:sldMk cId="1666948438" sldId="850"/>
        </pc:sldMkLst>
        <pc:spChg chg="mod">
          <ac:chgData name="Dean A. Frank" userId="7c1a1a47-384b-4b14-9fab-3df083c96a2e" providerId="ADAL" clId="{3138D062-E000-4130-9553-6F4BFCCAD551}" dt="2022-12-15T17:33:56.887" v="1397" actId="113"/>
          <ac:spMkLst>
            <pc:docMk/>
            <pc:sldMk cId="1666948438" sldId="850"/>
            <ac:spMk id="3" creationId="{679D31AB-AAAA-25FA-FDB5-815838FA32A3}"/>
          </ac:spMkLst>
        </pc:spChg>
      </pc:sldChg>
      <pc:sldChg chg="modSp add modAnim">
        <pc:chgData name="Dean A. Frank" userId="7c1a1a47-384b-4b14-9fab-3df083c96a2e" providerId="ADAL" clId="{3138D062-E000-4130-9553-6F4BFCCAD551}" dt="2022-12-15T16:04:01.931" v="630" actId="20577"/>
        <pc:sldMkLst>
          <pc:docMk/>
          <pc:sldMk cId="3764284877" sldId="851"/>
        </pc:sldMkLst>
        <pc:spChg chg="mod">
          <ac:chgData name="Dean A. Frank" userId="7c1a1a47-384b-4b14-9fab-3df083c96a2e" providerId="ADAL" clId="{3138D062-E000-4130-9553-6F4BFCCAD551}" dt="2022-12-15T16:04:01.931" v="630" actId="20577"/>
          <ac:spMkLst>
            <pc:docMk/>
            <pc:sldMk cId="3764284877" sldId="851"/>
            <ac:spMk id="3" creationId="{679D31AB-AAAA-25FA-FDB5-815838FA32A3}"/>
          </ac:spMkLst>
        </pc:spChg>
      </pc:sldChg>
      <pc:sldChg chg="add setBg modNotesTx">
        <pc:chgData name="Dean A. Frank" userId="7c1a1a47-384b-4b14-9fab-3df083c96a2e" providerId="ADAL" clId="{3138D062-E000-4130-9553-6F4BFCCAD551}" dt="2022-12-15T16:38:02.492" v="1042" actId="20577"/>
        <pc:sldMkLst>
          <pc:docMk/>
          <pc:sldMk cId="1478432672" sldId="852"/>
        </pc:sldMkLst>
      </pc:sldChg>
    </pc:docChg>
  </pc:docChgLst>
  <pc:docChgLst>
    <pc:chgData name="Dean A. Frank" userId="7c1a1a47-384b-4b14-9fab-3df083c96a2e" providerId="ADAL" clId="{FF9CC865-15FF-43E1-B268-7437AAF40798}"/>
    <pc:docChg chg="undo custSel addSld delSld modSld sldOrd">
      <pc:chgData name="Dean A. Frank" userId="7c1a1a47-384b-4b14-9fab-3df083c96a2e" providerId="ADAL" clId="{FF9CC865-15FF-43E1-B268-7437AAF40798}" dt="2022-10-11T21:28:40.927" v="3213" actId="108"/>
      <pc:docMkLst>
        <pc:docMk/>
      </pc:docMkLst>
      <pc:sldChg chg="modSp mod">
        <pc:chgData name="Dean A. Frank" userId="7c1a1a47-384b-4b14-9fab-3df083c96a2e" providerId="ADAL" clId="{FF9CC865-15FF-43E1-B268-7437AAF40798}" dt="2022-10-11T21:18:54.120" v="3152" actId="14100"/>
        <pc:sldMkLst>
          <pc:docMk/>
          <pc:sldMk cId="1487427392" sldId="307"/>
        </pc:sldMkLst>
        <pc:spChg chg="mod">
          <ac:chgData name="Dean A. Frank" userId="7c1a1a47-384b-4b14-9fab-3df083c96a2e" providerId="ADAL" clId="{FF9CC865-15FF-43E1-B268-7437AAF40798}" dt="2022-10-11T21:18:54.120" v="3152" actId="14100"/>
          <ac:spMkLst>
            <pc:docMk/>
            <pc:sldMk cId="1487427392" sldId="307"/>
            <ac:spMk id="6" creationId="{D2E5308B-2F49-0A3B-0BEF-839BC9373D28}"/>
          </ac:spMkLst>
        </pc:spChg>
      </pc:sldChg>
      <pc:sldChg chg="modSp mod">
        <pc:chgData name="Dean A. Frank" userId="7c1a1a47-384b-4b14-9fab-3df083c96a2e" providerId="ADAL" clId="{FF9CC865-15FF-43E1-B268-7437AAF40798}" dt="2022-10-11T21:18:42.416" v="3151" actId="20577"/>
        <pc:sldMkLst>
          <pc:docMk/>
          <pc:sldMk cId="952307286" sldId="379"/>
        </pc:sldMkLst>
        <pc:spChg chg="mod">
          <ac:chgData name="Dean A. Frank" userId="7c1a1a47-384b-4b14-9fab-3df083c96a2e" providerId="ADAL" clId="{FF9CC865-15FF-43E1-B268-7437AAF40798}" dt="2022-10-11T21:18:42.416" v="3151" actId="20577"/>
          <ac:spMkLst>
            <pc:docMk/>
            <pc:sldMk cId="952307286" sldId="379"/>
            <ac:spMk id="17" creationId="{4E7F7747-4D8B-43D7-843D-A1070E73525A}"/>
          </ac:spMkLst>
        </pc:spChg>
      </pc:sldChg>
      <pc:sldChg chg="addSp delSp modSp add mod chgLayout modNotesTx">
        <pc:chgData name="Dean A. Frank" userId="7c1a1a47-384b-4b14-9fab-3df083c96a2e" providerId="ADAL" clId="{FF9CC865-15FF-43E1-B268-7437AAF40798}" dt="2022-10-11T21:19:15.025" v="3153" actId="14100"/>
        <pc:sldMkLst>
          <pc:docMk/>
          <pc:sldMk cId="0" sldId="404"/>
        </pc:sldMkLst>
        <pc:spChg chg="add del mod ord">
          <ac:chgData name="Dean A. Frank" userId="7c1a1a47-384b-4b14-9fab-3df083c96a2e" providerId="ADAL" clId="{FF9CC865-15FF-43E1-B268-7437AAF40798}" dt="2022-10-11T17:35:44.421" v="916" actId="478"/>
          <ac:spMkLst>
            <pc:docMk/>
            <pc:sldMk cId="0" sldId="404"/>
            <ac:spMk id="2" creationId="{CB3D4EA3-E834-B31E-CAB7-3706E3E495CE}"/>
          </ac:spMkLst>
        </pc:spChg>
        <pc:spChg chg="add del mod ord">
          <ac:chgData name="Dean A. Frank" userId="7c1a1a47-384b-4b14-9fab-3df083c96a2e" providerId="ADAL" clId="{FF9CC865-15FF-43E1-B268-7437AAF40798}" dt="2022-10-11T17:35:45.606" v="917" actId="478"/>
          <ac:spMkLst>
            <pc:docMk/>
            <pc:sldMk cId="0" sldId="404"/>
            <ac:spMk id="3" creationId="{12106644-C0F7-DF21-3AE6-1E43671740F6}"/>
          </ac:spMkLst>
        </pc:spChg>
        <pc:spChg chg="add del">
          <ac:chgData name="Dean A. Frank" userId="7c1a1a47-384b-4b14-9fab-3df083c96a2e" providerId="ADAL" clId="{FF9CC865-15FF-43E1-B268-7437AAF40798}" dt="2022-10-11T17:36:18.984" v="944" actId="22"/>
          <ac:spMkLst>
            <pc:docMk/>
            <pc:sldMk cId="0" sldId="404"/>
            <ac:spMk id="6" creationId="{7075E5AC-5746-B72D-B37E-94EA77CE94DD}"/>
          </ac:spMkLst>
        </pc:spChg>
        <pc:spChg chg="add mod">
          <ac:chgData name="Dean A. Frank" userId="7c1a1a47-384b-4b14-9fab-3df083c96a2e" providerId="ADAL" clId="{FF9CC865-15FF-43E1-B268-7437AAF40798}" dt="2022-10-11T21:19:15.025" v="3153" actId="14100"/>
          <ac:spMkLst>
            <pc:docMk/>
            <pc:sldMk cId="0" sldId="404"/>
            <ac:spMk id="7" creationId="{EFDF9FED-DF36-6D8A-D953-DD65EDA7419D}"/>
          </ac:spMkLst>
        </pc:spChg>
        <pc:spChg chg="mod ord">
          <ac:chgData name="Dean A. Frank" userId="7c1a1a47-384b-4b14-9fab-3df083c96a2e" providerId="ADAL" clId="{FF9CC865-15FF-43E1-B268-7437AAF40798}" dt="2022-10-11T17:35:38.519" v="914" actId="700"/>
          <ac:spMkLst>
            <pc:docMk/>
            <pc:sldMk cId="0" sldId="404"/>
            <ac:spMk id="536578" creationId="{00000000-0000-0000-0000-000000000000}"/>
          </ac:spMkLst>
        </pc:spChg>
        <pc:spChg chg="del mod ord">
          <ac:chgData name="Dean A. Frank" userId="7c1a1a47-384b-4b14-9fab-3df083c96a2e" providerId="ADAL" clId="{FF9CC865-15FF-43E1-B268-7437AAF40798}" dt="2022-10-11T17:36:54.462" v="950" actId="478"/>
          <ac:spMkLst>
            <pc:docMk/>
            <pc:sldMk cId="0" sldId="404"/>
            <ac:spMk id="536579" creationId="{00000000-0000-0000-0000-000000000000}"/>
          </ac:spMkLst>
        </pc:spChg>
        <pc:picChg chg="del">
          <ac:chgData name="Dean A. Frank" userId="7c1a1a47-384b-4b14-9fab-3df083c96a2e" providerId="ADAL" clId="{FF9CC865-15FF-43E1-B268-7437AAF40798}" dt="2022-10-11T17:35:46.707" v="918" actId="478"/>
          <ac:picMkLst>
            <pc:docMk/>
            <pc:sldMk cId="0" sldId="404"/>
            <ac:picMk id="5" creationId="{00000000-0000-0000-0000-000000000000}"/>
          </ac:picMkLst>
        </pc:picChg>
        <pc:picChg chg="del mod ord">
          <ac:chgData name="Dean A. Frank" userId="7c1a1a47-384b-4b14-9fab-3df083c96a2e" providerId="ADAL" clId="{FF9CC865-15FF-43E1-B268-7437AAF40798}" dt="2022-10-11T17:35:41.731" v="915" actId="478"/>
          <ac:picMkLst>
            <pc:docMk/>
            <pc:sldMk cId="0" sldId="404"/>
            <ac:picMk id="536580" creationId="{00000000-0000-0000-0000-000000000000}"/>
          </ac:picMkLst>
        </pc:picChg>
      </pc:sldChg>
      <pc:sldChg chg="add del">
        <pc:chgData name="Dean A. Frank" userId="7c1a1a47-384b-4b14-9fab-3df083c96a2e" providerId="ADAL" clId="{FF9CC865-15FF-43E1-B268-7437AAF40798}" dt="2022-10-11T17:41:13.117" v="1051" actId="2696"/>
        <pc:sldMkLst>
          <pc:docMk/>
          <pc:sldMk cId="0" sldId="405"/>
        </pc:sldMkLst>
      </pc:sldChg>
      <pc:sldChg chg="delSp modSp add del modNotes modNotesTx">
        <pc:chgData name="Dean A. Frank" userId="7c1a1a47-384b-4b14-9fab-3df083c96a2e" providerId="ADAL" clId="{FF9CC865-15FF-43E1-B268-7437AAF40798}" dt="2022-10-11T17:44:33.345" v="1218" actId="2696"/>
        <pc:sldMkLst>
          <pc:docMk/>
          <pc:sldMk cId="0" sldId="406"/>
        </pc:sldMkLst>
        <pc:picChg chg="del">
          <ac:chgData name="Dean A. Frank" userId="7c1a1a47-384b-4b14-9fab-3df083c96a2e" providerId="ADAL" clId="{FF9CC865-15FF-43E1-B268-7437AAF40798}" dt="2022-10-11T17:19:42.536" v="624" actId="478"/>
          <ac:picMkLst>
            <pc:docMk/>
            <pc:sldMk cId="0" sldId="406"/>
            <ac:picMk id="5" creationId="{00000000-0000-0000-0000-000000000000}"/>
          </ac:picMkLst>
        </pc:picChg>
        <pc:picChg chg="mod">
          <ac:chgData name="Dean A. Frank" userId="7c1a1a47-384b-4b14-9fab-3df083c96a2e" providerId="ADAL" clId="{FF9CC865-15FF-43E1-B268-7437AAF40798}" dt="2022-10-11T17:19:46.640" v="625" actId="1076"/>
          <ac:picMkLst>
            <pc:docMk/>
            <pc:sldMk cId="0" sldId="406"/>
            <ac:picMk id="540676" creationId="{00000000-0000-0000-0000-000000000000}"/>
          </ac:picMkLst>
        </pc:picChg>
      </pc:sldChg>
      <pc:sldChg chg="modSp add del mod">
        <pc:chgData name="Dean A. Frank" userId="7c1a1a47-384b-4b14-9fab-3df083c96a2e" providerId="ADAL" clId="{FF9CC865-15FF-43E1-B268-7437AAF40798}" dt="2022-10-11T17:47:02.037" v="1265" actId="2696"/>
        <pc:sldMkLst>
          <pc:docMk/>
          <pc:sldMk cId="0" sldId="407"/>
        </pc:sldMkLst>
        <pc:spChg chg="mod">
          <ac:chgData name="Dean A. Frank" userId="7c1a1a47-384b-4b14-9fab-3df083c96a2e" providerId="ADAL" clId="{FF9CC865-15FF-43E1-B268-7437AAF40798}" dt="2022-10-11T17:45:29.548" v="1224" actId="1076"/>
          <ac:spMkLst>
            <pc:docMk/>
            <pc:sldMk cId="0" sldId="407"/>
            <ac:spMk id="542722" creationId="{00000000-0000-0000-0000-000000000000}"/>
          </ac:spMkLst>
        </pc:spChg>
      </pc:sldChg>
      <pc:sldChg chg="add del">
        <pc:chgData name="Dean A. Frank" userId="7c1a1a47-384b-4b14-9fab-3df083c96a2e" providerId="ADAL" clId="{FF9CC865-15FF-43E1-B268-7437AAF40798}" dt="2022-10-11T19:44:50.778" v="1297" actId="47"/>
        <pc:sldMkLst>
          <pc:docMk/>
          <pc:sldMk cId="0" sldId="408"/>
        </pc:sldMkLst>
      </pc:sldChg>
      <pc:sldChg chg="add del ord modNotes">
        <pc:chgData name="Dean A. Frank" userId="7c1a1a47-384b-4b14-9fab-3df083c96a2e" providerId="ADAL" clId="{FF9CC865-15FF-43E1-B268-7437AAF40798}" dt="2022-10-11T20:09:58.509" v="2065" actId="47"/>
        <pc:sldMkLst>
          <pc:docMk/>
          <pc:sldMk cId="0" sldId="409"/>
        </pc:sldMkLst>
      </pc:sldChg>
      <pc:sldChg chg="add del">
        <pc:chgData name="Dean A. Frank" userId="7c1a1a47-384b-4b14-9fab-3df083c96a2e" providerId="ADAL" clId="{FF9CC865-15FF-43E1-B268-7437AAF40798}" dt="2022-10-11T19:45:15.835" v="1300" actId="47"/>
        <pc:sldMkLst>
          <pc:docMk/>
          <pc:sldMk cId="0" sldId="410"/>
        </pc:sldMkLst>
      </pc:sldChg>
      <pc:sldChg chg="add del">
        <pc:chgData name="Dean A. Frank" userId="7c1a1a47-384b-4b14-9fab-3df083c96a2e" providerId="ADAL" clId="{FF9CC865-15FF-43E1-B268-7437AAF40798}" dt="2022-10-11T19:47:52.497" v="1382" actId="47"/>
        <pc:sldMkLst>
          <pc:docMk/>
          <pc:sldMk cId="0" sldId="411"/>
        </pc:sldMkLst>
      </pc:sldChg>
      <pc:sldChg chg="addSp delSp modSp add mod chgLayout">
        <pc:chgData name="Dean A. Frank" userId="7c1a1a47-384b-4b14-9fab-3df083c96a2e" providerId="ADAL" clId="{FF9CC865-15FF-43E1-B268-7437AAF40798}" dt="2022-10-11T19:48:44.439" v="1390" actId="1076"/>
        <pc:sldMkLst>
          <pc:docMk/>
          <pc:sldMk cId="0" sldId="412"/>
        </pc:sldMkLst>
        <pc:spChg chg="del mod ord">
          <ac:chgData name="Dean A. Frank" userId="7c1a1a47-384b-4b14-9fab-3df083c96a2e" providerId="ADAL" clId="{FF9CC865-15FF-43E1-B268-7437AAF40798}" dt="2022-10-11T19:48:19.628" v="1383" actId="700"/>
          <ac:spMkLst>
            <pc:docMk/>
            <pc:sldMk cId="0" sldId="412"/>
            <ac:spMk id="2" creationId="{00000000-0000-0000-0000-000000000000}"/>
          </ac:spMkLst>
        </pc:spChg>
        <pc:spChg chg="add del mod ord">
          <ac:chgData name="Dean A. Frank" userId="7c1a1a47-384b-4b14-9fab-3df083c96a2e" providerId="ADAL" clId="{FF9CC865-15FF-43E1-B268-7437AAF40798}" dt="2022-10-11T19:48:34.802" v="1387" actId="478"/>
          <ac:spMkLst>
            <pc:docMk/>
            <pc:sldMk cId="0" sldId="412"/>
            <ac:spMk id="3" creationId="{DF86DBDC-C066-9576-A721-A8BDF9160BE0}"/>
          </ac:spMkLst>
        </pc:spChg>
        <pc:spChg chg="add del mod ord">
          <ac:chgData name="Dean A. Frank" userId="7c1a1a47-384b-4b14-9fab-3df083c96a2e" providerId="ADAL" clId="{FF9CC865-15FF-43E1-B268-7437AAF40798}" dt="2022-10-11T19:48:36.074" v="1388" actId="478"/>
          <ac:spMkLst>
            <pc:docMk/>
            <pc:sldMk cId="0" sldId="412"/>
            <ac:spMk id="4" creationId="{1452BF2B-302A-6BF7-5907-CCDB8F551C81}"/>
          </ac:spMkLst>
        </pc:spChg>
        <pc:spChg chg="add mod ord">
          <ac:chgData name="Dean A. Frank" userId="7c1a1a47-384b-4b14-9fab-3df083c96a2e" providerId="ADAL" clId="{FF9CC865-15FF-43E1-B268-7437AAF40798}" dt="2022-10-11T19:48:19.628" v="1383" actId="700"/>
          <ac:spMkLst>
            <pc:docMk/>
            <pc:sldMk cId="0" sldId="412"/>
            <ac:spMk id="5" creationId="{07C069C9-E08A-81CC-F8AE-CCDA35C9CD58}"/>
          </ac:spMkLst>
        </pc:spChg>
        <pc:spChg chg="add del mod ord">
          <ac:chgData name="Dean A. Frank" userId="7c1a1a47-384b-4b14-9fab-3df083c96a2e" providerId="ADAL" clId="{FF9CC865-15FF-43E1-B268-7437AAF40798}" dt="2022-10-11T19:48:25.799" v="1384" actId="478"/>
          <ac:spMkLst>
            <pc:docMk/>
            <pc:sldMk cId="0" sldId="412"/>
            <ac:spMk id="6" creationId="{F92D8402-70B8-3F1D-0255-482813EF1AF4}"/>
          </ac:spMkLst>
        </pc:spChg>
        <pc:picChg chg="mod ord">
          <ac:chgData name="Dean A. Frank" userId="7c1a1a47-384b-4b14-9fab-3df083c96a2e" providerId="ADAL" clId="{FF9CC865-15FF-43E1-B268-7437AAF40798}" dt="2022-10-11T19:48:44.439" v="1390" actId="1076"/>
          <ac:picMkLst>
            <pc:docMk/>
            <pc:sldMk cId="0" sldId="412"/>
            <ac:picMk id="552962" creationId="{00000000-0000-0000-0000-000000000000}"/>
          </ac:picMkLst>
        </pc:picChg>
      </pc:sldChg>
      <pc:sldChg chg="delSp add del modNotes">
        <pc:chgData name="Dean A. Frank" userId="7c1a1a47-384b-4b14-9fab-3df083c96a2e" providerId="ADAL" clId="{FF9CC865-15FF-43E1-B268-7437AAF40798}" dt="2022-10-11T19:56:41.636" v="1617" actId="47"/>
        <pc:sldMkLst>
          <pc:docMk/>
          <pc:sldMk cId="0" sldId="414"/>
        </pc:sldMkLst>
        <pc:picChg chg="del">
          <ac:chgData name="Dean A. Frank" userId="7c1a1a47-384b-4b14-9fab-3df083c96a2e" providerId="ADAL" clId="{FF9CC865-15FF-43E1-B268-7437AAF40798}" dt="2022-10-11T19:50:16.428" v="1392" actId="478"/>
          <ac:picMkLst>
            <pc:docMk/>
            <pc:sldMk cId="0" sldId="414"/>
            <ac:picMk id="557060" creationId="{00000000-0000-0000-0000-000000000000}"/>
          </ac:picMkLst>
        </pc:picChg>
      </pc:sldChg>
      <pc:sldChg chg="new del">
        <pc:chgData name="Dean A. Frank" userId="7c1a1a47-384b-4b14-9fab-3df083c96a2e" providerId="ADAL" clId="{FF9CC865-15FF-43E1-B268-7437AAF40798}" dt="2022-10-11T20:52:18.991" v="2927" actId="47"/>
        <pc:sldMkLst>
          <pc:docMk/>
          <pc:sldMk cId="3340105078" sldId="418"/>
        </pc:sldMkLst>
      </pc:sldChg>
      <pc:sldChg chg="modSp add del mod">
        <pc:chgData name="Dean A. Frank" userId="7c1a1a47-384b-4b14-9fab-3df083c96a2e" providerId="ADAL" clId="{FF9CC865-15FF-43E1-B268-7437AAF40798}" dt="2022-10-11T17:29:53.548" v="866" actId="47"/>
        <pc:sldMkLst>
          <pc:docMk/>
          <pc:sldMk cId="1838343990" sldId="489"/>
        </pc:sldMkLst>
        <pc:spChg chg="mod">
          <ac:chgData name="Dean A. Frank" userId="7c1a1a47-384b-4b14-9fab-3df083c96a2e" providerId="ADAL" clId="{FF9CC865-15FF-43E1-B268-7437AAF40798}" dt="2022-10-11T17:23:08.326" v="644" actId="20577"/>
          <ac:spMkLst>
            <pc:docMk/>
            <pc:sldMk cId="1838343990" sldId="489"/>
            <ac:spMk id="29698" creationId="{00000000-0000-0000-0000-000000000000}"/>
          </ac:spMkLst>
        </pc:spChg>
        <pc:spChg chg="mod">
          <ac:chgData name="Dean A. Frank" userId="7c1a1a47-384b-4b14-9fab-3df083c96a2e" providerId="ADAL" clId="{FF9CC865-15FF-43E1-B268-7437AAF40798}" dt="2022-10-11T17:23:13.593" v="648" actId="20577"/>
          <ac:spMkLst>
            <pc:docMk/>
            <pc:sldMk cId="1838343990" sldId="489"/>
            <ac:spMk id="29699" creationId="{00000000-0000-0000-0000-000000000000}"/>
          </ac:spMkLst>
        </pc:spChg>
      </pc:sldChg>
      <pc:sldChg chg="addSp delSp modSp add del mod chgLayout">
        <pc:chgData name="Dean A. Frank" userId="7c1a1a47-384b-4b14-9fab-3df083c96a2e" providerId="ADAL" clId="{FF9CC865-15FF-43E1-B268-7437AAF40798}" dt="2022-10-11T17:49:33.037" v="1282" actId="47"/>
        <pc:sldMkLst>
          <pc:docMk/>
          <pc:sldMk cId="2195908393" sldId="490"/>
        </pc:sldMkLst>
        <pc:spChg chg="add del mod ord">
          <ac:chgData name="Dean A. Frank" userId="7c1a1a47-384b-4b14-9fab-3df083c96a2e" providerId="ADAL" clId="{FF9CC865-15FF-43E1-B268-7437AAF40798}" dt="2022-10-11T17:47:48.109" v="1271" actId="700"/>
          <ac:spMkLst>
            <pc:docMk/>
            <pc:sldMk cId="2195908393" sldId="490"/>
            <ac:spMk id="2" creationId="{F8679F42-C3B5-70D0-C682-B87C07FD67CB}"/>
          </ac:spMkLst>
        </pc:spChg>
        <pc:spChg chg="add del mod ord">
          <ac:chgData name="Dean A. Frank" userId="7c1a1a47-384b-4b14-9fab-3df083c96a2e" providerId="ADAL" clId="{FF9CC865-15FF-43E1-B268-7437AAF40798}" dt="2022-10-11T17:47:48.109" v="1271" actId="700"/>
          <ac:spMkLst>
            <pc:docMk/>
            <pc:sldMk cId="2195908393" sldId="490"/>
            <ac:spMk id="3" creationId="{45009B14-CF3C-E103-61EA-0B903BD13D99}"/>
          </ac:spMkLst>
        </pc:spChg>
        <pc:spChg chg="add del mod ord">
          <ac:chgData name="Dean A. Frank" userId="7c1a1a47-384b-4b14-9fab-3df083c96a2e" providerId="ADAL" clId="{FF9CC865-15FF-43E1-B268-7437AAF40798}" dt="2022-10-11T17:47:48.109" v="1271" actId="700"/>
          <ac:spMkLst>
            <pc:docMk/>
            <pc:sldMk cId="2195908393" sldId="490"/>
            <ac:spMk id="4" creationId="{5C6DE3DC-50B6-F004-044B-CE7206D042A7}"/>
          </ac:spMkLst>
        </pc:spChg>
        <pc:spChg chg="mod ord">
          <ac:chgData name="Dean A. Frank" userId="7c1a1a47-384b-4b14-9fab-3df083c96a2e" providerId="ADAL" clId="{FF9CC865-15FF-43E1-B268-7437AAF40798}" dt="2022-10-11T17:47:48.109" v="1271" actId="700"/>
          <ac:spMkLst>
            <pc:docMk/>
            <pc:sldMk cId="2195908393" sldId="490"/>
            <ac:spMk id="60418" creationId="{00000000-0000-0000-0000-000000000000}"/>
          </ac:spMkLst>
        </pc:spChg>
        <pc:spChg chg="mod">
          <ac:chgData name="Dean A. Frank" userId="7c1a1a47-384b-4b14-9fab-3df083c96a2e" providerId="ADAL" clId="{FF9CC865-15FF-43E1-B268-7437AAF40798}" dt="2022-10-11T17:47:47.677" v="1270" actId="21"/>
          <ac:spMkLst>
            <pc:docMk/>
            <pc:sldMk cId="2195908393" sldId="490"/>
            <ac:spMk id="206884" creationId="{00000000-0000-0000-0000-000000000000}"/>
          </ac:spMkLst>
        </pc:spChg>
      </pc:sldChg>
      <pc:sldChg chg="add del">
        <pc:chgData name="Dean A. Frank" userId="7c1a1a47-384b-4b14-9fab-3df083c96a2e" providerId="ADAL" clId="{FF9CC865-15FF-43E1-B268-7437AAF40798}" dt="2022-10-11T19:43:48.252" v="1294" actId="2696"/>
        <pc:sldMkLst>
          <pc:docMk/>
          <pc:sldMk cId="2975317127" sldId="491"/>
        </pc:sldMkLst>
      </pc:sldChg>
      <pc:sldChg chg="modSp add del mod">
        <pc:chgData name="Dean A. Frank" userId="7c1a1a47-384b-4b14-9fab-3df083c96a2e" providerId="ADAL" clId="{FF9CC865-15FF-43E1-B268-7437AAF40798}" dt="2022-10-11T19:49:18.275" v="1391" actId="47"/>
        <pc:sldMkLst>
          <pc:docMk/>
          <pc:sldMk cId="1192620086" sldId="492"/>
        </pc:sldMkLst>
        <pc:spChg chg="mod">
          <ac:chgData name="Dean A. Frank" userId="7c1a1a47-384b-4b14-9fab-3df083c96a2e" providerId="ADAL" clId="{FF9CC865-15FF-43E1-B268-7437AAF40798}" dt="2022-10-10T17:53:15.291" v="619" actId="27636"/>
          <ac:spMkLst>
            <pc:docMk/>
            <pc:sldMk cId="1192620086" sldId="492"/>
            <ac:spMk id="60418" creationId="{00000000-0000-0000-0000-000000000000}"/>
          </ac:spMkLst>
        </pc:spChg>
      </pc:sldChg>
      <pc:sldChg chg="add del ord modNotes">
        <pc:chgData name="Dean A. Frank" userId="7c1a1a47-384b-4b14-9fab-3df083c96a2e" providerId="ADAL" clId="{FF9CC865-15FF-43E1-B268-7437AAF40798}" dt="2022-10-11T19:56:34.008" v="1616" actId="47"/>
        <pc:sldMkLst>
          <pc:docMk/>
          <pc:sldMk cId="3725490917" sldId="493"/>
        </pc:sldMkLst>
      </pc:sldChg>
      <pc:sldChg chg="modSp add del mod">
        <pc:chgData name="Dean A. Frank" userId="7c1a1a47-384b-4b14-9fab-3df083c96a2e" providerId="ADAL" clId="{FF9CC865-15FF-43E1-B268-7437AAF40798}" dt="2022-10-11T20:01:34.303" v="1689" actId="47"/>
        <pc:sldMkLst>
          <pc:docMk/>
          <pc:sldMk cId="3381229079" sldId="494"/>
        </pc:sldMkLst>
        <pc:spChg chg="mod">
          <ac:chgData name="Dean A. Frank" userId="7c1a1a47-384b-4b14-9fab-3df083c96a2e" providerId="ADAL" clId="{FF9CC865-15FF-43E1-B268-7437AAF40798}" dt="2022-10-10T17:53:15.310" v="620" actId="27636"/>
          <ac:spMkLst>
            <pc:docMk/>
            <pc:sldMk cId="3381229079" sldId="494"/>
            <ac:spMk id="3" creationId="{00000000-0000-0000-0000-000000000000}"/>
          </ac:spMkLst>
        </pc:spChg>
      </pc:sldChg>
      <pc:sldChg chg="modSp add del mod">
        <pc:chgData name="Dean A. Frank" userId="7c1a1a47-384b-4b14-9fab-3df083c96a2e" providerId="ADAL" clId="{FF9CC865-15FF-43E1-B268-7437AAF40798}" dt="2022-10-11T20:30:20.649" v="2402" actId="47"/>
        <pc:sldMkLst>
          <pc:docMk/>
          <pc:sldMk cId="936546483" sldId="495"/>
        </pc:sldMkLst>
        <pc:spChg chg="mod">
          <ac:chgData name="Dean A. Frank" userId="7c1a1a47-384b-4b14-9fab-3df083c96a2e" providerId="ADAL" clId="{FF9CC865-15FF-43E1-B268-7437AAF40798}" dt="2022-10-10T17:53:15.317" v="621" actId="27636"/>
          <ac:spMkLst>
            <pc:docMk/>
            <pc:sldMk cId="936546483" sldId="495"/>
            <ac:spMk id="3" creationId="{00000000-0000-0000-0000-000000000000}"/>
          </ac:spMkLst>
        </pc:spChg>
      </pc:sldChg>
      <pc:sldChg chg="modSp add del mod modNotesTx">
        <pc:chgData name="Dean A. Frank" userId="7c1a1a47-384b-4b14-9fab-3df083c96a2e" providerId="ADAL" clId="{FF9CC865-15FF-43E1-B268-7437AAF40798}" dt="2022-10-11T20:34:01.139" v="2476" actId="47"/>
        <pc:sldMkLst>
          <pc:docMk/>
          <pc:sldMk cId="1926819830" sldId="496"/>
        </pc:sldMkLst>
        <pc:spChg chg="mod">
          <ac:chgData name="Dean A. Frank" userId="7c1a1a47-384b-4b14-9fab-3df083c96a2e" providerId="ADAL" clId="{FF9CC865-15FF-43E1-B268-7437AAF40798}" dt="2022-10-10T17:53:15.332" v="622" actId="27636"/>
          <ac:spMkLst>
            <pc:docMk/>
            <pc:sldMk cId="1926819830" sldId="496"/>
            <ac:spMk id="60418" creationId="{00000000-0000-0000-0000-000000000000}"/>
          </ac:spMkLst>
        </pc:spChg>
      </pc:sldChg>
      <pc:sldChg chg="modSp add del mod">
        <pc:chgData name="Dean A. Frank" userId="7c1a1a47-384b-4b14-9fab-3df083c96a2e" providerId="ADAL" clId="{FF9CC865-15FF-43E1-B268-7437AAF40798}" dt="2022-10-11T20:36:25.677" v="2536" actId="47"/>
        <pc:sldMkLst>
          <pc:docMk/>
          <pc:sldMk cId="2832122343" sldId="497"/>
        </pc:sldMkLst>
        <pc:spChg chg="mod">
          <ac:chgData name="Dean A. Frank" userId="7c1a1a47-384b-4b14-9fab-3df083c96a2e" providerId="ADAL" clId="{FF9CC865-15FF-43E1-B268-7437AAF40798}" dt="2022-10-10T17:53:15.339" v="623" actId="27636"/>
          <ac:spMkLst>
            <pc:docMk/>
            <pc:sldMk cId="2832122343" sldId="497"/>
            <ac:spMk id="3" creationId="{00000000-0000-0000-0000-000000000000}"/>
          </ac:spMkLst>
        </pc:spChg>
      </pc:sldChg>
      <pc:sldChg chg="add del modNotes">
        <pc:chgData name="Dean A. Frank" userId="7c1a1a47-384b-4b14-9fab-3df083c96a2e" providerId="ADAL" clId="{FF9CC865-15FF-43E1-B268-7437AAF40798}" dt="2022-10-11T20:46:06.054" v="2781" actId="47"/>
        <pc:sldMkLst>
          <pc:docMk/>
          <pc:sldMk cId="4026893445" sldId="498"/>
        </pc:sldMkLst>
      </pc:sldChg>
      <pc:sldChg chg="add del">
        <pc:chgData name="Dean A. Frank" userId="7c1a1a47-384b-4b14-9fab-3df083c96a2e" providerId="ADAL" clId="{FF9CC865-15FF-43E1-B268-7437AAF40798}" dt="2022-10-11T20:47:01.635" v="2782" actId="47"/>
        <pc:sldMkLst>
          <pc:docMk/>
          <pc:sldMk cId="575133874" sldId="499"/>
        </pc:sldMkLst>
      </pc:sldChg>
      <pc:sldChg chg="add del">
        <pc:chgData name="Dean A. Frank" userId="7c1a1a47-384b-4b14-9fab-3df083c96a2e" providerId="ADAL" clId="{FF9CC865-15FF-43E1-B268-7437AAF40798}" dt="2022-10-11T20:52:06.331" v="2921" actId="47"/>
        <pc:sldMkLst>
          <pc:docMk/>
          <pc:sldMk cId="856170961" sldId="500"/>
        </pc:sldMkLst>
      </pc:sldChg>
      <pc:sldChg chg="add del">
        <pc:chgData name="Dean A. Frank" userId="7c1a1a47-384b-4b14-9fab-3df083c96a2e" providerId="ADAL" clId="{FF9CC865-15FF-43E1-B268-7437AAF40798}" dt="2022-10-11T20:52:09.233" v="2922" actId="47"/>
        <pc:sldMkLst>
          <pc:docMk/>
          <pc:sldMk cId="990116305" sldId="501"/>
        </pc:sldMkLst>
      </pc:sldChg>
      <pc:sldChg chg="add del">
        <pc:chgData name="Dean A. Frank" userId="7c1a1a47-384b-4b14-9fab-3df083c96a2e" providerId="ADAL" clId="{FF9CC865-15FF-43E1-B268-7437AAF40798}" dt="2022-10-11T20:52:10.242" v="2923" actId="47"/>
        <pc:sldMkLst>
          <pc:docMk/>
          <pc:sldMk cId="1565100333" sldId="502"/>
        </pc:sldMkLst>
      </pc:sldChg>
      <pc:sldChg chg="add del">
        <pc:chgData name="Dean A. Frank" userId="7c1a1a47-384b-4b14-9fab-3df083c96a2e" providerId="ADAL" clId="{FF9CC865-15FF-43E1-B268-7437AAF40798}" dt="2022-10-11T20:52:12.334" v="2924" actId="47"/>
        <pc:sldMkLst>
          <pc:docMk/>
          <pc:sldMk cId="3009867607" sldId="503"/>
        </pc:sldMkLst>
      </pc:sldChg>
      <pc:sldChg chg="add del">
        <pc:chgData name="Dean A. Frank" userId="7c1a1a47-384b-4b14-9fab-3df083c96a2e" providerId="ADAL" clId="{FF9CC865-15FF-43E1-B268-7437AAF40798}" dt="2022-10-11T20:52:15.153" v="2925" actId="47"/>
        <pc:sldMkLst>
          <pc:docMk/>
          <pc:sldMk cId="3742557005" sldId="504"/>
        </pc:sldMkLst>
      </pc:sldChg>
      <pc:sldChg chg="add del">
        <pc:chgData name="Dean A. Frank" userId="7c1a1a47-384b-4b14-9fab-3df083c96a2e" providerId="ADAL" clId="{FF9CC865-15FF-43E1-B268-7437AAF40798}" dt="2022-10-11T20:52:16.255" v="2926" actId="47"/>
        <pc:sldMkLst>
          <pc:docMk/>
          <pc:sldMk cId="4052225522" sldId="506"/>
        </pc:sldMkLst>
      </pc:sldChg>
      <pc:sldChg chg="add del">
        <pc:chgData name="Dean A. Frank" userId="7c1a1a47-384b-4b14-9fab-3df083c96a2e" providerId="ADAL" clId="{FF9CC865-15FF-43E1-B268-7437AAF40798}" dt="2022-10-11T19:44:21.985" v="1295" actId="47"/>
        <pc:sldMkLst>
          <pc:docMk/>
          <pc:sldMk cId="0" sldId="507"/>
        </pc:sldMkLst>
      </pc:sldChg>
      <pc:sldChg chg="add del">
        <pc:chgData name="Dean A. Frank" userId="7c1a1a47-384b-4b14-9fab-3df083c96a2e" providerId="ADAL" clId="{FF9CC865-15FF-43E1-B268-7437AAF40798}" dt="2022-10-11T19:44:25.688" v="1296" actId="47"/>
        <pc:sldMkLst>
          <pc:docMk/>
          <pc:sldMk cId="0" sldId="508"/>
        </pc:sldMkLst>
      </pc:sldChg>
      <pc:sldChg chg="addSp delSp modSp new del mod modClrScheme chgLayout">
        <pc:chgData name="Dean A. Frank" userId="7c1a1a47-384b-4b14-9fab-3df083c96a2e" providerId="ADAL" clId="{FF9CC865-15FF-43E1-B268-7437AAF40798}" dt="2022-10-11T17:23:53.352" v="653" actId="47"/>
        <pc:sldMkLst>
          <pc:docMk/>
          <pc:sldMk cId="2820846128" sldId="509"/>
        </pc:sldMkLst>
        <pc:spChg chg="del mod ord">
          <ac:chgData name="Dean A. Frank" userId="7c1a1a47-384b-4b14-9fab-3df083c96a2e" providerId="ADAL" clId="{FF9CC865-15FF-43E1-B268-7437AAF40798}" dt="2022-10-11T17:21:15.539" v="627" actId="700"/>
          <ac:spMkLst>
            <pc:docMk/>
            <pc:sldMk cId="2820846128" sldId="509"/>
            <ac:spMk id="2" creationId="{ACA41506-9061-9319-BD6C-D9BA97F6C37E}"/>
          </ac:spMkLst>
        </pc:spChg>
        <pc:spChg chg="del mod ord">
          <ac:chgData name="Dean A. Frank" userId="7c1a1a47-384b-4b14-9fab-3df083c96a2e" providerId="ADAL" clId="{FF9CC865-15FF-43E1-B268-7437AAF40798}" dt="2022-10-11T17:21:15.539" v="627" actId="700"/>
          <ac:spMkLst>
            <pc:docMk/>
            <pc:sldMk cId="2820846128" sldId="509"/>
            <ac:spMk id="3" creationId="{38013BAC-1F04-60F6-D999-42BE4881EF6E}"/>
          </ac:spMkLst>
        </pc:spChg>
        <pc:spChg chg="add del mod ord">
          <ac:chgData name="Dean A. Frank" userId="7c1a1a47-384b-4b14-9fab-3df083c96a2e" providerId="ADAL" clId="{FF9CC865-15FF-43E1-B268-7437AAF40798}" dt="2022-10-11T17:22:19.548" v="628" actId="700"/>
          <ac:spMkLst>
            <pc:docMk/>
            <pc:sldMk cId="2820846128" sldId="509"/>
            <ac:spMk id="4" creationId="{D0D8F67F-06B6-8804-9A58-B379789CA8B1}"/>
          </ac:spMkLst>
        </pc:spChg>
        <pc:spChg chg="add del mod ord">
          <ac:chgData name="Dean A. Frank" userId="7c1a1a47-384b-4b14-9fab-3df083c96a2e" providerId="ADAL" clId="{FF9CC865-15FF-43E1-B268-7437AAF40798}" dt="2022-10-11T17:22:19.548" v="628" actId="700"/>
          <ac:spMkLst>
            <pc:docMk/>
            <pc:sldMk cId="2820846128" sldId="509"/>
            <ac:spMk id="5" creationId="{26FCB88A-7868-007F-216F-C952BA847550}"/>
          </ac:spMkLst>
        </pc:spChg>
        <pc:spChg chg="add del mod ord">
          <ac:chgData name="Dean A. Frank" userId="7c1a1a47-384b-4b14-9fab-3df083c96a2e" providerId="ADAL" clId="{FF9CC865-15FF-43E1-B268-7437AAF40798}" dt="2022-10-11T17:22:19.548" v="628" actId="700"/>
          <ac:spMkLst>
            <pc:docMk/>
            <pc:sldMk cId="2820846128" sldId="509"/>
            <ac:spMk id="6" creationId="{5E23E10C-E15E-799D-47A8-84200A4E55A0}"/>
          </ac:spMkLst>
        </pc:spChg>
        <pc:spChg chg="add del mod ord">
          <ac:chgData name="Dean A. Frank" userId="7c1a1a47-384b-4b14-9fab-3df083c96a2e" providerId="ADAL" clId="{FF9CC865-15FF-43E1-B268-7437AAF40798}" dt="2022-10-11T17:22:19.548" v="628" actId="700"/>
          <ac:spMkLst>
            <pc:docMk/>
            <pc:sldMk cId="2820846128" sldId="509"/>
            <ac:spMk id="7" creationId="{965B4C57-9FBA-C788-233D-F01388AF5100}"/>
          </ac:spMkLst>
        </pc:spChg>
        <pc:spChg chg="add mod ord">
          <ac:chgData name="Dean A. Frank" userId="7c1a1a47-384b-4b14-9fab-3df083c96a2e" providerId="ADAL" clId="{FF9CC865-15FF-43E1-B268-7437AAF40798}" dt="2022-10-11T17:23:38.299" v="652" actId="20577"/>
          <ac:spMkLst>
            <pc:docMk/>
            <pc:sldMk cId="2820846128" sldId="509"/>
            <ac:spMk id="8" creationId="{1F009EFC-C7AD-3184-C9B7-F66752265FA3}"/>
          </ac:spMkLst>
        </pc:spChg>
        <pc:spChg chg="add mod ord">
          <ac:chgData name="Dean A. Frank" userId="7c1a1a47-384b-4b14-9fab-3df083c96a2e" providerId="ADAL" clId="{FF9CC865-15FF-43E1-B268-7437AAF40798}" dt="2022-10-11T17:22:19.548" v="628" actId="700"/>
          <ac:spMkLst>
            <pc:docMk/>
            <pc:sldMk cId="2820846128" sldId="509"/>
            <ac:spMk id="9" creationId="{9D1B0247-0E80-AAD4-0D50-43F944E495F2}"/>
          </ac:spMkLst>
        </pc:spChg>
        <pc:spChg chg="add mod ord">
          <ac:chgData name="Dean A. Frank" userId="7c1a1a47-384b-4b14-9fab-3df083c96a2e" providerId="ADAL" clId="{FF9CC865-15FF-43E1-B268-7437AAF40798}" dt="2022-10-11T17:22:19.548" v="628" actId="700"/>
          <ac:spMkLst>
            <pc:docMk/>
            <pc:sldMk cId="2820846128" sldId="509"/>
            <ac:spMk id="10" creationId="{A54CCE6D-4C21-46A3-352B-937E5D3B768F}"/>
          </ac:spMkLst>
        </pc:spChg>
        <pc:spChg chg="add mod ord">
          <ac:chgData name="Dean A. Frank" userId="7c1a1a47-384b-4b14-9fab-3df083c96a2e" providerId="ADAL" clId="{FF9CC865-15FF-43E1-B268-7437AAF40798}" dt="2022-10-11T17:22:19.548" v="628" actId="700"/>
          <ac:spMkLst>
            <pc:docMk/>
            <pc:sldMk cId="2820846128" sldId="509"/>
            <ac:spMk id="11" creationId="{97D8DAB0-40DA-1424-038D-66A844E10FA9}"/>
          </ac:spMkLst>
        </pc:spChg>
      </pc:sldChg>
      <pc:sldChg chg="addSp delSp modSp add mod modClrScheme chgLayout">
        <pc:chgData name="Dean A. Frank" userId="7c1a1a47-384b-4b14-9fab-3df083c96a2e" providerId="ADAL" clId="{FF9CC865-15FF-43E1-B268-7437AAF40798}" dt="2022-10-11T21:17:32.629" v="3109" actId="108"/>
        <pc:sldMkLst>
          <pc:docMk/>
          <pc:sldMk cId="3342971722" sldId="509"/>
        </pc:sldMkLst>
        <pc:spChg chg="add del mod ord">
          <ac:chgData name="Dean A. Frank" userId="7c1a1a47-384b-4b14-9fab-3df083c96a2e" providerId="ADAL" clId="{FF9CC865-15FF-43E1-B268-7437AAF40798}" dt="2022-10-11T17:26:57.567" v="675" actId="700"/>
          <ac:spMkLst>
            <pc:docMk/>
            <pc:sldMk cId="3342971722" sldId="509"/>
            <ac:spMk id="2" creationId="{394EBE17-813C-BA18-071B-54211589197A}"/>
          </ac:spMkLst>
        </pc:spChg>
        <pc:spChg chg="add del mod ord">
          <ac:chgData name="Dean A. Frank" userId="7c1a1a47-384b-4b14-9fab-3df083c96a2e" providerId="ADAL" clId="{FF9CC865-15FF-43E1-B268-7437AAF40798}" dt="2022-10-11T17:26:57.567" v="675" actId="700"/>
          <ac:spMkLst>
            <pc:docMk/>
            <pc:sldMk cId="3342971722" sldId="509"/>
            <ac:spMk id="3" creationId="{103DF183-4617-8E00-E0FD-0329EBA7D8A5}"/>
          </ac:spMkLst>
        </pc:spChg>
        <pc:spChg chg="add del mod ord">
          <ac:chgData name="Dean A. Frank" userId="7c1a1a47-384b-4b14-9fab-3df083c96a2e" providerId="ADAL" clId="{FF9CC865-15FF-43E1-B268-7437AAF40798}" dt="2022-10-11T17:26:57.567" v="675" actId="700"/>
          <ac:spMkLst>
            <pc:docMk/>
            <pc:sldMk cId="3342971722" sldId="509"/>
            <ac:spMk id="4" creationId="{D31FBADD-7B9B-DDFB-05C5-14206EB5B34D}"/>
          </ac:spMkLst>
        </pc:spChg>
        <pc:spChg chg="add del mod ord">
          <ac:chgData name="Dean A. Frank" userId="7c1a1a47-384b-4b14-9fab-3df083c96a2e" providerId="ADAL" clId="{FF9CC865-15FF-43E1-B268-7437AAF40798}" dt="2022-10-11T17:27:19.490" v="678" actId="478"/>
          <ac:spMkLst>
            <pc:docMk/>
            <pc:sldMk cId="3342971722" sldId="509"/>
            <ac:spMk id="5" creationId="{49966C94-6BA5-DDC1-35D0-C597F226C6F3}"/>
          </ac:spMkLst>
        </pc:spChg>
        <pc:spChg chg="add del mod ord">
          <ac:chgData name="Dean A. Frank" userId="7c1a1a47-384b-4b14-9fab-3df083c96a2e" providerId="ADAL" clId="{FF9CC865-15FF-43E1-B268-7437AAF40798}" dt="2022-10-11T17:27:13.510" v="677" actId="478"/>
          <ac:spMkLst>
            <pc:docMk/>
            <pc:sldMk cId="3342971722" sldId="509"/>
            <ac:spMk id="6" creationId="{FCBB6792-A6B8-D38F-3F3A-867FFA6C10F8}"/>
          </ac:spMkLst>
        </pc:spChg>
        <pc:spChg chg="mod">
          <ac:chgData name="Dean A. Frank" userId="7c1a1a47-384b-4b14-9fab-3df083c96a2e" providerId="ADAL" clId="{FF9CC865-15FF-43E1-B268-7437AAF40798}" dt="2022-10-11T17:24:33.454" v="659" actId="1035"/>
          <ac:spMkLst>
            <pc:docMk/>
            <pc:sldMk cId="3342971722" sldId="509"/>
            <ac:spMk id="7" creationId="{28C44359-BEA3-3506-3846-352FD1AAA517}"/>
          </ac:spMkLst>
        </pc:spChg>
        <pc:spChg chg="add del mod ord">
          <ac:chgData name="Dean A. Frank" userId="7c1a1a47-384b-4b14-9fab-3df083c96a2e" providerId="ADAL" clId="{FF9CC865-15FF-43E1-B268-7437AAF40798}" dt="2022-10-11T17:27:12.286" v="676" actId="478"/>
          <ac:spMkLst>
            <pc:docMk/>
            <pc:sldMk cId="3342971722" sldId="509"/>
            <ac:spMk id="8" creationId="{3F3B8743-D471-1471-F610-793DDE2C3687}"/>
          </ac:spMkLst>
        </pc:spChg>
        <pc:spChg chg="mod">
          <ac:chgData name="Dean A. Frank" userId="7c1a1a47-384b-4b14-9fab-3df083c96a2e" providerId="ADAL" clId="{FF9CC865-15FF-43E1-B268-7437AAF40798}" dt="2022-10-11T21:17:32.629" v="3109" actId="108"/>
          <ac:spMkLst>
            <pc:docMk/>
            <pc:sldMk cId="3342971722" sldId="509"/>
            <ac:spMk id="17" creationId="{4E7F7747-4D8B-43D7-843D-A1070E73525A}"/>
          </ac:spMkLst>
        </pc:spChg>
        <pc:spChg chg="mod ord">
          <ac:chgData name="Dean A. Frank" userId="7c1a1a47-384b-4b14-9fab-3df083c96a2e" providerId="ADAL" clId="{FF9CC865-15FF-43E1-B268-7437AAF40798}" dt="2022-10-11T17:27:38.885" v="698" actId="14100"/>
          <ac:spMkLst>
            <pc:docMk/>
            <pc:sldMk cId="3342971722" sldId="509"/>
            <ac:spMk id="208" creationId="{00000000-0000-0000-0000-000000000000}"/>
          </ac:spMkLst>
        </pc:spChg>
      </pc:sldChg>
      <pc:sldChg chg="addSp delSp modSp add mod modClrScheme chgLayout">
        <pc:chgData name="Dean A. Frank" userId="7c1a1a47-384b-4b14-9fab-3df083c96a2e" providerId="ADAL" clId="{FF9CC865-15FF-43E1-B268-7437AAF40798}" dt="2022-10-11T20:05:37.652" v="1970" actId="108"/>
        <pc:sldMkLst>
          <pc:docMk/>
          <pc:sldMk cId="3471329758" sldId="510"/>
        </pc:sldMkLst>
        <pc:spChg chg="add del mod ord">
          <ac:chgData name="Dean A. Frank" userId="7c1a1a47-384b-4b14-9fab-3df083c96a2e" providerId="ADAL" clId="{FF9CC865-15FF-43E1-B268-7437AAF40798}" dt="2022-10-11T17:31:08.457" v="871" actId="478"/>
          <ac:spMkLst>
            <pc:docMk/>
            <pc:sldMk cId="3471329758" sldId="510"/>
            <ac:spMk id="2" creationId="{55F14A36-0CD9-D5D9-0C9C-F7B051564410}"/>
          </ac:spMkLst>
        </pc:spChg>
        <pc:spChg chg="add del mod ord">
          <ac:chgData name="Dean A. Frank" userId="7c1a1a47-384b-4b14-9fab-3df083c96a2e" providerId="ADAL" clId="{FF9CC865-15FF-43E1-B268-7437AAF40798}" dt="2022-10-11T17:31:07.523" v="870" actId="478"/>
          <ac:spMkLst>
            <pc:docMk/>
            <pc:sldMk cId="3471329758" sldId="510"/>
            <ac:spMk id="3" creationId="{27F35CB9-8F4B-D180-9AB9-25D9D57ABD25}"/>
          </ac:spMkLst>
        </pc:spChg>
        <pc:spChg chg="add del mod ord">
          <ac:chgData name="Dean A. Frank" userId="7c1a1a47-384b-4b14-9fab-3df083c96a2e" providerId="ADAL" clId="{FF9CC865-15FF-43E1-B268-7437AAF40798}" dt="2022-10-11T17:31:02.956" v="869" actId="478"/>
          <ac:spMkLst>
            <pc:docMk/>
            <pc:sldMk cId="3471329758" sldId="510"/>
            <ac:spMk id="4" creationId="{9C722607-E574-DECC-A4CB-753CFFFB81C1}"/>
          </ac:spMkLst>
        </pc:spChg>
        <pc:spChg chg="mod">
          <ac:chgData name="Dean A. Frank" userId="7c1a1a47-384b-4b14-9fab-3df083c96a2e" providerId="ADAL" clId="{FF9CC865-15FF-43E1-B268-7437AAF40798}" dt="2022-10-11T20:05:37.652" v="1970" actId="108"/>
          <ac:spMkLst>
            <pc:docMk/>
            <pc:sldMk cId="3471329758" sldId="510"/>
            <ac:spMk id="17" creationId="{4E7F7747-4D8B-43D7-843D-A1070E73525A}"/>
          </ac:spMkLst>
        </pc:spChg>
        <pc:spChg chg="mod ord">
          <ac:chgData name="Dean A. Frank" userId="7c1a1a47-384b-4b14-9fab-3df083c96a2e" providerId="ADAL" clId="{FF9CC865-15FF-43E1-B268-7437AAF40798}" dt="2022-10-11T17:31:32.838" v="889" actId="20577"/>
          <ac:spMkLst>
            <pc:docMk/>
            <pc:sldMk cId="3471329758" sldId="510"/>
            <ac:spMk id="208" creationId="{00000000-0000-0000-0000-000000000000}"/>
          </ac:spMkLst>
        </pc:spChg>
      </pc:sldChg>
      <pc:sldChg chg="addSp delSp modSp add mod modClrScheme chgLayout modNotesTx">
        <pc:chgData name="Dean A. Frank" userId="7c1a1a47-384b-4b14-9fab-3df083c96a2e" providerId="ADAL" clId="{FF9CC865-15FF-43E1-B268-7437AAF40798}" dt="2022-10-11T20:06:03.802" v="1973" actId="108"/>
        <pc:sldMkLst>
          <pc:docMk/>
          <pc:sldMk cId="4290569234" sldId="511"/>
        </pc:sldMkLst>
        <pc:spChg chg="add del mod ord">
          <ac:chgData name="Dean A. Frank" userId="7c1a1a47-384b-4b14-9fab-3df083c96a2e" providerId="ADAL" clId="{FF9CC865-15FF-43E1-B268-7437AAF40798}" dt="2022-10-11T17:42:02.246" v="1057" actId="478"/>
          <ac:spMkLst>
            <pc:docMk/>
            <pc:sldMk cId="4290569234" sldId="511"/>
            <ac:spMk id="2" creationId="{228689C0-0FC5-85A1-4311-15200C127B06}"/>
          </ac:spMkLst>
        </pc:spChg>
        <pc:spChg chg="add del mod ord">
          <ac:chgData name="Dean A. Frank" userId="7c1a1a47-384b-4b14-9fab-3df083c96a2e" providerId="ADAL" clId="{FF9CC865-15FF-43E1-B268-7437AAF40798}" dt="2022-10-11T17:42:01.412" v="1056" actId="478"/>
          <ac:spMkLst>
            <pc:docMk/>
            <pc:sldMk cId="4290569234" sldId="511"/>
            <ac:spMk id="3" creationId="{E8121981-3024-EDE8-45E7-1115847EBA78}"/>
          </ac:spMkLst>
        </pc:spChg>
        <pc:spChg chg="add del mod ord">
          <ac:chgData name="Dean A. Frank" userId="7c1a1a47-384b-4b14-9fab-3df083c96a2e" providerId="ADAL" clId="{FF9CC865-15FF-43E1-B268-7437AAF40798}" dt="2022-10-11T17:42:00.185" v="1055" actId="478"/>
          <ac:spMkLst>
            <pc:docMk/>
            <pc:sldMk cId="4290569234" sldId="511"/>
            <ac:spMk id="4" creationId="{6C5A64DF-8F97-4872-6445-B87A2A371795}"/>
          </ac:spMkLst>
        </pc:spChg>
        <pc:spChg chg="mod">
          <ac:chgData name="Dean A. Frank" userId="7c1a1a47-384b-4b14-9fab-3df083c96a2e" providerId="ADAL" clId="{FF9CC865-15FF-43E1-B268-7437AAF40798}" dt="2022-10-11T20:06:03.802" v="1973" actId="108"/>
          <ac:spMkLst>
            <pc:docMk/>
            <pc:sldMk cId="4290569234" sldId="511"/>
            <ac:spMk id="7" creationId="{EFDF9FED-DF36-6D8A-D953-DD65EDA7419D}"/>
          </ac:spMkLst>
        </pc:spChg>
        <pc:spChg chg="mod ord">
          <ac:chgData name="Dean A. Frank" userId="7c1a1a47-384b-4b14-9fab-3df083c96a2e" providerId="ADAL" clId="{FF9CC865-15FF-43E1-B268-7437AAF40798}" dt="2022-10-11T17:41:56.652" v="1054" actId="700"/>
          <ac:spMkLst>
            <pc:docMk/>
            <pc:sldMk cId="4290569234" sldId="511"/>
            <ac:spMk id="536578" creationId="{00000000-0000-0000-0000-000000000000}"/>
          </ac:spMkLst>
        </pc:spChg>
      </pc:sldChg>
      <pc:sldChg chg="addSp delSp modSp add mod modClrScheme chgLayout">
        <pc:chgData name="Dean A. Frank" userId="7c1a1a47-384b-4b14-9fab-3df083c96a2e" providerId="ADAL" clId="{FF9CC865-15FF-43E1-B268-7437AAF40798}" dt="2022-10-11T17:46:41.661" v="1264" actId="20577"/>
        <pc:sldMkLst>
          <pc:docMk/>
          <pc:sldMk cId="1269104047" sldId="512"/>
        </pc:sldMkLst>
        <pc:spChg chg="add del mod ord">
          <ac:chgData name="Dean A. Frank" userId="7c1a1a47-384b-4b14-9fab-3df083c96a2e" providerId="ADAL" clId="{FF9CC865-15FF-43E1-B268-7437AAF40798}" dt="2022-10-11T17:45:18.111" v="1223" actId="478"/>
          <ac:spMkLst>
            <pc:docMk/>
            <pc:sldMk cId="1269104047" sldId="512"/>
            <ac:spMk id="2" creationId="{851A5CD6-50DF-9D83-866F-EBF5F065B332}"/>
          </ac:spMkLst>
        </pc:spChg>
        <pc:spChg chg="add del mod ord">
          <ac:chgData name="Dean A. Frank" userId="7c1a1a47-384b-4b14-9fab-3df083c96a2e" providerId="ADAL" clId="{FF9CC865-15FF-43E1-B268-7437AAF40798}" dt="2022-10-11T17:45:13.644" v="1221" actId="478"/>
          <ac:spMkLst>
            <pc:docMk/>
            <pc:sldMk cId="1269104047" sldId="512"/>
            <ac:spMk id="3" creationId="{665544F9-D148-64DD-1299-F69E6912E9E8}"/>
          </ac:spMkLst>
        </pc:spChg>
        <pc:spChg chg="add del mod ord">
          <ac:chgData name="Dean A. Frank" userId="7c1a1a47-384b-4b14-9fab-3df083c96a2e" providerId="ADAL" clId="{FF9CC865-15FF-43E1-B268-7437AAF40798}" dt="2022-10-11T17:45:14.993" v="1222" actId="478"/>
          <ac:spMkLst>
            <pc:docMk/>
            <pc:sldMk cId="1269104047" sldId="512"/>
            <ac:spMk id="4" creationId="{E081F313-48A3-8B53-52BE-D8103434975F}"/>
          </ac:spMkLst>
        </pc:spChg>
        <pc:spChg chg="mod">
          <ac:chgData name="Dean A. Frank" userId="7c1a1a47-384b-4b14-9fab-3df083c96a2e" providerId="ADAL" clId="{FF9CC865-15FF-43E1-B268-7437AAF40798}" dt="2022-10-11T17:46:41.661" v="1264" actId="20577"/>
          <ac:spMkLst>
            <pc:docMk/>
            <pc:sldMk cId="1269104047" sldId="512"/>
            <ac:spMk id="7" creationId="{EFDF9FED-DF36-6D8A-D953-DD65EDA7419D}"/>
          </ac:spMkLst>
        </pc:spChg>
        <pc:spChg chg="mod ord">
          <ac:chgData name="Dean A. Frank" userId="7c1a1a47-384b-4b14-9fab-3df083c96a2e" providerId="ADAL" clId="{FF9CC865-15FF-43E1-B268-7437AAF40798}" dt="2022-10-11T17:45:09.843" v="1220" actId="700"/>
          <ac:spMkLst>
            <pc:docMk/>
            <pc:sldMk cId="1269104047" sldId="512"/>
            <ac:spMk id="536578" creationId="{00000000-0000-0000-0000-000000000000}"/>
          </ac:spMkLst>
        </pc:spChg>
      </pc:sldChg>
      <pc:sldChg chg="addSp delSp modSp mod modClrScheme chgLayout modNotesTx">
        <pc:chgData name="Dean A. Frank" userId="7c1a1a47-384b-4b14-9fab-3df083c96a2e" providerId="ADAL" clId="{FF9CC865-15FF-43E1-B268-7437AAF40798}" dt="2022-10-11T21:21:33.642" v="3166" actId="108"/>
        <pc:sldMkLst>
          <pc:docMk/>
          <pc:sldMk cId="746901715" sldId="513"/>
        </pc:sldMkLst>
        <pc:spChg chg="add del mod ord">
          <ac:chgData name="Dean A. Frank" userId="7c1a1a47-384b-4b14-9fab-3df083c96a2e" providerId="ADAL" clId="{FF9CC865-15FF-43E1-B268-7437AAF40798}" dt="2022-10-11T17:48:05.875" v="1273" actId="478"/>
          <ac:spMkLst>
            <pc:docMk/>
            <pc:sldMk cId="746901715" sldId="513"/>
            <ac:spMk id="2" creationId="{B837D7B8-3A9A-4FF4-7705-A261558144EE}"/>
          </ac:spMkLst>
        </pc:spChg>
        <pc:spChg chg="add del mod ord">
          <ac:chgData name="Dean A. Frank" userId="7c1a1a47-384b-4b14-9fab-3df083c96a2e" providerId="ADAL" clId="{FF9CC865-15FF-43E1-B268-7437AAF40798}" dt="2022-10-11T17:48:07.105" v="1274" actId="478"/>
          <ac:spMkLst>
            <pc:docMk/>
            <pc:sldMk cId="746901715" sldId="513"/>
            <ac:spMk id="3" creationId="{FB9F0DF2-B5CE-DA45-3A1E-337336CDA8D5}"/>
          </ac:spMkLst>
        </pc:spChg>
        <pc:spChg chg="add del mod ord">
          <ac:chgData name="Dean A. Frank" userId="7c1a1a47-384b-4b14-9fab-3df083c96a2e" providerId="ADAL" clId="{FF9CC865-15FF-43E1-B268-7437AAF40798}" dt="2022-10-11T17:48:08.585" v="1275" actId="478"/>
          <ac:spMkLst>
            <pc:docMk/>
            <pc:sldMk cId="746901715" sldId="513"/>
            <ac:spMk id="4" creationId="{7FB8E877-E1E1-0BF5-5948-421DE26BE23F}"/>
          </ac:spMkLst>
        </pc:spChg>
        <pc:spChg chg="mod">
          <ac:chgData name="Dean A. Frank" userId="7c1a1a47-384b-4b14-9fab-3df083c96a2e" providerId="ADAL" clId="{FF9CC865-15FF-43E1-B268-7437AAF40798}" dt="2022-10-11T21:21:33.642" v="3166" actId="108"/>
          <ac:spMkLst>
            <pc:docMk/>
            <pc:sldMk cId="746901715" sldId="513"/>
            <ac:spMk id="7" creationId="{EFDF9FED-DF36-6D8A-D953-DD65EDA7419D}"/>
          </ac:spMkLst>
        </pc:spChg>
        <pc:spChg chg="mod ord">
          <ac:chgData name="Dean A. Frank" userId="7c1a1a47-384b-4b14-9fab-3df083c96a2e" providerId="ADAL" clId="{FF9CC865-15FF-43E1-B268-7437AAF40798}" dt="2022-10-11T17:48:03.392" v="1272" actId="700"/>
          <ac:spMkLst>
            <pc:docMk/>
            <pc:sldMk cId="746901715" sldId="513"/>
            <ac:spMk id="536578" creationId="{00000000-0000-0000-0000-000000000000}"/>
          </ac:spMkLst>
        </pc:spChg>
      </pc:sldChg>
      <pc:sldChg chg="addSp delSp modSp add mod modClrScheme chgLayout modNotesTx">
        <pc:chgData name="Dean A. Frank" userId="7c1a1a47-384b-4b14-9fab-3df083c96a2e" providerId="ADAL" clId="{FF9CC865-15FF-43E1-B268-7437AAF40798}" dt="2022-10-11T19:43:41.868" v="1293"/>
        <pc:sldMkLst>
          <pc:docMk/>
          <pc:sldMk cId="575545242" sldId="514"/>
        </pc:sldMkLst>
        <pc:spChg chg="add del mod ord">
          <ac:chgData name="Dean A. Frank" userId="7c1a1a47-384b-4b14-9fab-3df083c96a2e" providerId="ADAL" clId="{FF9CC865-15FF-43E1-B268-7437AAF40798}" dt="2022-10-11T19:42:18.872" v="1285" actId="478"/>
          <ac:spMkLst>
            <pc:docMk/>
            <pc:sldMk cId="575545242" sldId="514"/>
            <ac:spMk id="2" creationId="{E7382682-EFF7-BAB0-2DE0-AE38E4B2F66D}"/>
          </ac:spMkLst>
        </pc:spChg>
        <pc:spChg chg="add del mod ord">
          <ac:chgData name="Dean A. Frank" userId="7c1a1a47-384b-4b14-9fab-3df083c96a2e" providerId="ADAL" clId="{FF9CC865-15FF-43E1-B268-7437AAF40798}" dt="2022-10-11T19:42:23.775" v="1287" actId="478"/>
          <ac:spMkLst>
            <pc:docMk/>
            <pc:sldMk cId="575545242" sldId="514"/>
            <ac:spMk id="3" creationId="{10769968-9EDF-6C5A-A0B6-194B934F1275}"/>
          </ac:spMkLst>
        </pc:spChg>
        <pc:spChg chg="add del mod ord">
          <ac:chgData name="Dean A. Frank" userId="7c1a1a47-384b-4b14-9fab-3df083c96a2e" providerId="ADAL" clId="{FF9CC865-15FF-43E1-B268-7437AAF40798}" dt="2022-10-11T19:42:22.751" v="1286" actId="478"/>
          <ac:spMkLst>
            <pc:docMk/>
            <pc:sldMk cId="575545242" sldId="514"/>
            <ac:spMk id="4" creationId="{1F036B84-C05B-290E-D0FE-CAB0C1289627}"/>
          </ac:spMkLst>
        </pc:spChg>
        <pc:spChg chg="add mod">
          <ac:chgData name="Dean A. Frank" userId="7c1a1a47-384b-4b14-9fab-3df083c96a2e" providerId="ADAL" clId="{FF9CC865-15FF-43E1-B268-7437AAF40798}" dt="2022-10-11T19:43:14.467" v="1292" actId="207"/>
          <ac:spMkLst>
            <pc:docMk/>
            <pc:sldMk cId="575545242" sldId="514"/>
            <ac:spMk id="5" creationId="{071548EF-40E8-7B92-D68A-A9F9D3AE818E}"/>
          </ac:spMkLst>
        </pc:spChg>
        <pc:spChg chg="mod">
          <ac:chgData name="Dean A. Frank" userId="7c1a1a47-384b-4b14-9fab-3df083c96a2e" providerId="ADAL" clId="{FF9CC865-15FF-43E1-B268-7437AAF40798}" dt="2022-10-11T19:42:53.016" v="1290" actId="6549"/>
          <ac:spMkLst>
            <pc:docMk/>
            <pc:sldMk cId="575545242" sldId="514"/>
            <ac:spMk id="7" creationId="{EFDF9FED-DF36-6D8A-D953-DD65EDA7419D}"/>
          </ac:spMkLst>
        </pc:spChg>
        <pc:spChg chg="mod">
          <ac:chgData name="Dean A. Frank" userId="7c1a1a47-384b-4b14-9fab-3df083c96a2e" providerId="ADAL" clId="{FF9CC865-15FF-43E1-B268-7437AAF40798}" dt="2022-10-11T19:43:04.389" v="1291"/>
          <ac:spMkLst>
            <pc:docMk/>
            <pc:sldMk cId="575545242" sldId="514"/>
            <ac:spMk id="13" creationId="{94A04E65-0637-ED34-D9CB-8A6F5ECD916E}"/>
          </ac:spMkLst>
        </pc:spChg>
        <pc:spChg chg="mod">
          <ac:chgData name="Dean A. Frank" userId="7c1a1a47-384b-4b14-9fab-3df083c96a2e" providerId="ADAL" clId="{FF9CC865-15FF-43E1-B268-7437AAF40798}" dt="2022-10-11T19:43:04.389" v="1291"/>
          <ac:spMkLst>
            <pc:docMk/>
            <pc:sldMk cId="575545242" sldId="514"/>
            <ac:spMk id="14" creationId="{C846711C-64FE-78CC-0E4D-F1104D59824F}"/>
          </ac:spMkLst>
        </pc:spChg>
        <pc:spChg chg="mod">
          <ac:chgData name="Dean A. Frank" userId="7c1a1a47-384b-4b14-9fab-3df083c96a2e" providerId="ADAL" clId="{FF9CC865-15FF-43E1-B268-7437AAF40798}" dt="2022-10-11T19:43:04.389" v="1291"/>
          <ac:spMkLst>
            <pc:docMk/>
            <pc:sldMk cId="575545242" sldId="514"/>
            <ac:spMk id="15" creationId="{2F7D649D-9C2B-C929-59DD-4E1D99811F02}"/>
          </ac:spMkLst>
        </pc:spChg>
        <pc:spChg chg="mod">
          <ac:chgData name="Dean A. Frank" userId="7c1a1a47-384b-4b14-9fab-3df083c96a2e" providerId="ADAL" clId="{FF9CC865-15FF-43E1-B268-7437AAF40798}" dt="2022-10-11T19:43:04.389" v="1291"/>
          <ac:spMkLst>
            <pc:docMk/>
            <pc:sldMk cId="575545242" sldId="514"/>
            <ac:spMk id="16" creationId="{ACBA7C4C-8E70-238F-E854-1CEF1701DDD0}"/>
          </ac:spMkLst>
        </pc:spChg>
        <pc:spChg chg="mod">
          <ac:chgData name="Dean A. Frank" userId="7c1a1a47-384b-4b14-9fab-3df083c96a2e" providerId="ADAL" clId="{FF9CC865-15FF-43E1-B268-7437AAF40798}" dt="2022-10-11T19:43:04.389" v="1291"/>
          <ac:spMkLst>
            <pc:docMk/>
            <pc:sldMk cId="575545242" sldId="514"/>
            <ac:spMk id="17" creationId="{DBD9FD86-964C-B1CA-A527-4A7F13B118B9}"/>
          </ac:spMkLst>
        </pc:spChg>
        <pc:spChg chg="mod">
          <ac:chgData name="Dean A. Frank" userId="7c1a1a47-384b-4b14-9fab-3df083c96a2e" providerId="ADAL" clId="{FF9CC865-15FF-43E1-B268-7437AAF40798}" dt="2022-10-11T19:43:04.389" v="1291"/>
          <ac:spMkLst>
            <pc:docMk/>
            <pc:sldMk cId="575545242" sldId="514"/>
            <ac:spMk id="18" creationId="{57C8AE9E-1B16-6A05-62D5-515007A56581}"/>
          </ac:spMkLst>
        </pc:spChg>
        <pc:spChg chg="mod">
          <ac:chgData name="Dean A. Frank" userId="7c1a1a47-384b-4b14-9fab-3df083c96a2e" providerId="ADAL" clId="{FF9CC865-15FF-43E1-B268-7437AAF40798}" dt="2022-10-11T19:43:04.389" v="1291"/>
          <ac:spMkLst>
            <pc:docMk/>
            <pc:sldMk cId="575545242" sldId="514"/>
            <ac:spMk id="19" creationId="{1B01325F-3748-31E6-7344-E87F950C73F9}"/>
          </ac:spMkLst>
        </pc:spChg>
        <pc:spChg chg="mod">
          <ac:chgData name="Dean A. Frank" userId="7c1a1a47-384b-4b14-9fab-3df083c96a2e" providerId="ADAL" clId="{FF9CC865-15FF-43E1-B268-7437AAF40798}" dt="2022-10-11T19:43:04.389" v="1291"/>
          <ac:spMkLst>
            <pc:docMk/>
            <pc:sldMk cId="575545242" sldId="514"/>
            <ac:spMk id="20" creationId="{030EB3AE-CCE2-0738-94EA-38570B1BBD22}"/>
          </ac:spMkLst>
        </pc:spChg>
        <pc:spChg chg="mod">
          <ac:chgData name="Dean A. Frank" userId="7c1a1a47-384b-4b14-9fab-3df083c96a2e" providerId="ADAL" clId="{FF9CC865-15FF-43E1-B268-7437AAF40798}" dt="2022-10-11T19:43:04.389" v="1291"/>
          <ac:spMkLst>
            <pc:docMk/>
            <pc:sldMk cId="575545242" sldId="514"/>
            <ac:spMk id="21" creationId="{06708560-1E3A-3A3A-3AD0-4E38788C98AD}"/>
          </ac:spMkLst>
        </pc:spChg>
        <pc:spChg chg="mod">
          <ac:chgData name="Dean A. Frank" userId="7c1a1a47-384b-4b14-9fab-3df083c96a2e" providerId="ADAL" clId="{FF9CC865-15FF-43E1-B268-7437AAF40798}" dt="2022-10-11T19:43:04.389" v="1291"/>
          <ac:spMkLst>
            <pc:docMk/>
            <pc:sldMk cId="575545242" sldId="514"/>
            <ac:spMk id="22" creationId="{ADEB08D7-9F8F-6975-A475-B972BF7828D0}"/>
          </ac:spMkLst>
        </pc:spChg>
        <pc:spChg chg="mod">
          <ac:chgData name="Dean A. Frank" userId="7c1a1a47-384b-4b14-9fab-3df083c96a2e" providerId="ADAL" clId="{FF9CC865-15FF-43E1-B268-7437AAF40798}" dt="2022-10-11T19:43:04.389" v="1291"/>
          <ac:spMkLst>
            <pc:docMk/>
            <pc:sldMk cId="575545242" sldId="514"/>
            <ac:spMk id="23" creationId="{7B56EBD1-36D8-9A0D-4465-701400E48289}"/>
          </ac:spMkLst>
        </pc:spChg>
        <pc:spChg chg="mod">
          <ac:chgData name="Dean A. Frank" userId="7c1a1a47-384b-4b14-9fab-3df083c96a2e" providerId="ADAL" clId="{FF9CC865-15FF-43E1-B268-7437AAF40798}" dt="2022-10-11T19:43:04.389" v="1291"/>
          <ac:spMkLst>
            <pc:docMk/>
            <pc:sldMk cId="575545242" sldId="514"/>
            <ac:spMk id="24" creationId="{DA80A416-7F6A-F40E-FE71-1B4134A463FA}"/>
          </ac:spMkLst>
        </pc:spChg>
        <pc:spChg chg="mod">
          <ac:chgData name="Dean A. Frank" userId="7c1a1a47-384b-4b14-9fab-3df083c96a2e" providerId="ADAL" clId="{FF9CC865-15FF-43E1-B268-7437AAF40798}" dt="2022-10-11T19:43:04.389" v="1291"/>
          <ac:spMkLst>
            <pc:docMk/>
            <pc:sldMk cId="575545242" sldId="514"/>
            <ac:spMk id="25" creationId="{8C51CFB7-69A6-16D6-6A8B-9B190810A47F}"/>
          </ac:spMkLst>
        </pc:spChg>
        <pc:spChg chg="mod">
          <ac:chgData name="Dean A. Frank" userId="7c1a1a47-384b-4b14-9fab-3df083c96a2e" providerId="ADAL" clId="{FF9CC865-15FF-43E1-B268-7437AAF40798}" dt="2022-10-11T19:43:04.389" v="1291"/>
          <ac:spMkLst>
            <pc:docMk/>
            <pc:sldMk cId="575545242" sldId="514"/>
            <ac:spMk id="26" creationId="{5E77AA49-81F2-8D48-7885-879F10429B29}"/>
          </ac:spMkLst>
        </pc:spChg>
        <pc:spChg chg="mod">
          <ac:chgData name="Dean A. Frank" userId="7c1a1a47-384b-4b14-9fab-3df083c96a2e" providerId="ADAL" clId="{FF9CC865-15FF-43E1-B268-7437AAF40798}" dt="2022-10-11T19:43:04.389" v="1291"/>
          <ac:spMkLst>
            <pc:docMk/>
            <pc:sldMk cId="575545242" sldId="514"/>
            <ac:spMk id="27" creationId="{1B50E771-9754-1504-1F4E-7B82214C146D}"/>
          </ac:spMkLst>
        </pc:spChg>
        <pc:spChg chg="mod">
          <ac:chgData name="Dean A. Frank" userId="7c1a1a47-384b-4b14-9fab-3df083c96a2e" providerId="ADAL" clId="{FF9CC865-15FF-43E1-B268-7437AAF40798}" dt="2022-10-11T19:43:04.389" v="1291"/>
          <ac:spMkLst>
            <pc:docMk/>
            <pc:sldMk cId="575545242" sldId="514"/>
            <ac:spMk id="28" creationId="{B900199F-6994-18C0-60ED-5D2B7A43A970}"/>
          </ac:spMkLst>
        </pc:spChg>
        <pc:spChg chg="mod">
          <ac:chgData name="Dean A. Frank" userId="7c1a1a47-384b-4b14-9fab-3df083c96a2e" providerId="ADAL" clId="{FF9CC865-15FF-43E1-B268-7437AAF40798}" dt="2022-10-11T19:43:04.389" v="1291"/>
          <ac:spMkLst>
            <pc:docMk/>
            <pc:sldMk cId="575545242" sldId="514"/>
            <ac:spMk id="29" creationId="{E255F0D2-0388-6676-76F8-A6DFE82BD9B9}"/>
          </ac:spMkLst>
        </pc:spChg>
        <pc:spChg chg="mod">
          <ac:chgData name="Dean A. Frank" userId="7c1a1a47-384b-4b14-9fab-3df083c96a2e" providerId="ADAL" clId="{FF9CC865-15FF-43E1-B268-7437AAF40798}" dt="2022-10-11T19:43:04.389" v="1291"/>
          <ac:spMkLst>
            <pc:docMk/>
            <pc:sldMk cId="575545242" sldId="514"/>
            <ac:spMk id="30" creationId="{5C801C5B-EF2D-D9BD-0178-2F217CE6BAF7}"/>
          </ac:spMkLst>
        </pc:spChg>
        <pc:spChg chg="mod">
          <ac:chgData name="Dean A. Frank" userId="7c1a1a47-384b-4b14-9fab-3df083c96a2e" providerId="ADAL" clId="{FF9CC865-15FF-43E1-B268-7437AAF40798}" dt="2022-10-11T19:43:04.389" v="1291"/>
          <ac:spMkLst>
            <pc:docMk/>
            <pc:sldMk cId="575545242" sldId="514"/>
            <ac:spMk id="31" creationId="{AF723B66-021C-5DC3-4F44-7E44F2D83EBB}"/>
          </ac:spMkLst>
        </pc:spChg>
        <pc:spChg chg="mod">
          <ac:chgData name="Dean A. Frank" userId="7c1a1a47-384b-4b14-9fab-3df083c96a2e" providerId="ADAL" clId="{FF9CC865-15FF-43E1-B268-7437AAF40798}" dt="2022-10-11T19:43:04.389" v="1291"/>
          <ac:spMkLst>
            <pc:docMk/>
            <pc:sldMk cId="575545242" sldId="514"/>
            <ac:spMk id="536576" creationId="{48173EF7-D77A-D305-51A0-70A785C8A743}"/>
          </ac:spMkLst>
        </pc:spChg>
        <pc:spChg chg="mod">
          <ac:chgData name="Dean A. Frank" userId="7c1a1a47-384b-4b14-9fab-3df083c96a2e" providerId="ADAL" clId="{FF9CC865-15FF-43E1-B268-7437AAF40798}" dt="2022-10-11T19:43:04.389" v="1291"/>
          <ac:spMkLst>
            <pc:docMk/>
            <pc:sldMk cId="575545242" sldId="514"/>
            <ac:spMk id="536577" creationId="{0A87AA4F-75E3-84D7-B177-76CA18F79BE8}"/>
          </ac:spMkLst>
        </pc:spChg>
        <pc:spChg chg="mod ord">
          <ac:chgData name="Dean A. Frank" userId="7c1a1a47-384b-4b14-9fab-3df083c96a2e" providerId="ADAL" clId="{FF9CC865-15FF-43E1-B268-7437AAF40798}" dt="2022-10-11T19:42:11.820" v="1284" actId="700"/>
          <ac:spMkLst>
            <pc:docMk/>
            <pc:sldMk cId="575545242" sldId="514"/>
            <ac:spMk id="536578" creationId="{00000000-0000-0000-0000-000000000000}"/>
          </ac:spMkLst>
        </pc:spChg>
        <pc:spChg chg="mod">
          <ac:chgData name="Dean A. Frank" userId="7c1a1a47-384b-4b14-9fab-3df083c96a2e" providerId="ADAL" clId="{FF9CC865-15FF-43E1-B268-7437AAF40798}" dt="2022-10-11T19:43:04.389" v="1291"/>
          <ac:spMkLst>
            <pc:docMk/>
            <pc:sldMk cId="575545242" sldId="514"/>
            <ac:spMk id="536579" creationId="{763D79A7-F3DF-4EF4-8CF1-2A96FCFBE790}"/>
          </ac:spMkLst>
        </pc:spChg>
        <pc:spChg chg="mod">
          <ac:chgData name="Dean A. Frank" userId="7c1a1a47-384b-4b14-9fab-3df083c96a2e" providerId="ADAL" clId="{FF9CC865-15FF-43E1-B268-7437AAF40798}" dt="2022-10-11T19:43:04.389" v="1291"/>
          <ac:spMkLst>
            <pc:docMk/>
            <pc:sldMk cId="575545242" sldId="514"/>
            <ac:spMk id="536580" creationId="{1DE6688F-1457-9CA8-0A38-CB1594F69A4B}"/>
          </ac:spMkLst>
        </pc:spChg>
        <pc:spChg chg="mod">
          <ac:chgData name="Dean A. Frank" userId="7c1a1a47-384b-4b14-9fab-3df083c96a2e" providerId="ADAL" clId="{FF9CC865-15FF-43E1-B268-7437AAF40798}" dt="2022-10-11T19:43:04.389" v="1291"/>
          <ac:spMkLst>
            <pc:docMk/>
            <pc:sldMk cId="575545242" sldId="514"/>
            <ac:spMk id="536581" creationId="{C9C6291F-2BA0-3BE4-110B-07EA9979FC69}"/>
          </ac:spMkLst>
        </pc:spChg>
        <pc:spChg chg="mod">
          <ac:chgData name="Dean A. Frank" userId="7c1a1a47-384b-4b14-9fab-3df083c96a2e" providerId="ADAL" clId="{FF9CC865-15FF-43E1-B268-7437AAF40798}" dt="2022-10-11T19:43:04.389" v="1291"/>
          <ac:spMkLst>
            <pc:docMk/>
            <pc:sldMk cId="575545242" sldId="514"/>
            <ac:spMk id="536582" creationId="{F1884762-7CF2-C669-22FD-6E849761980D}"/>
          </ac:spMkLst>
        </pc:spChg>
        <pc:spChg chg="mod">
          <ac:chgData name="Dean A. Frank" userId="7c1a1a47-384b-4b14-9fab-3df083c96a2e" providerId="ADAL" clId="{FF9CC865-15FF-43E1-B268-7437AAF40798}" dt="2022-10-11T19:43:04.389" v="1291"/>
          <ac:spMkLst>
            <pc:docMk/>
            <pc:sldMk cId="575545242" sldId="514"/>
            <ac:spMk id="536583" creationId="{0FE7CA44-B5C2-CCE3-5AD9-404A51252C33}"/>
          </ac:spMkLst>
        </pc:spChg>
        <pc:spChg chg="mod">
          <ac:chgData name="Dean A. Frank" userId="7c1a1a47-384b-4b14-9fab-3df083c96a2e" providerId="ADAL" clId="{FF9CC865-15FF-43E1-B268-7437AAF40798}" dt="2022-10-11T19:43:04.389" v="1291"/>
          <ac:spMkLst>
            <pc:docMk/>
            <pc:sldMk cId="575545242" sldId="514"/>
            <ac:spMk id="536584" creationId="{A74EC521-E724-600D-90BA-FB39090A9935}"/>
          </ac:spMkLst>
        </pc:spChg>
        <pc:spChg chg="mod">
          <ac:chgData name="Dean A. Frank" userId="7c1a1a47-384b-4b14-9fab-3df083c96a2e" providerId="ADAL" clId="{FF9CC865-15FF-43E1-B268-7437AAF40798}" dt="2022-10-11T19:43:04.389" v="1291"/>
          <ac:spMkLst>
            <pc:docMk/>
            <pc:sldMk cId="575545242" sldId="514"/>
            <ac:spMk id="536585" creationId="{ED1ED898-2994-5154-87BF-B6972C7835E5}"/>
          </ac:spMkLst>
        </pc:spChg>
        <pc:spChg chg="mod">
          <ac:chgData name="Dean A. Frank" userId="7c1a1a47-384b-4b14-9fab-3df083c96a2e" providerId="ADAL" clId="{FF9CC865-15FF-43E1-B268-7437AAF40798}" dt="2022-10-11T19:43:04.389" v="1291"/>
          <ac:spMkLst>
            <pc:docMk/>
            <pc:sldMk cId="575545242" sldId="514"/>
            <ac:spMk id="536586" creationId="{F996669E-F3B0-8E8F-982A-F2F9FBB3C37B}"/>
          </ac:spMkLst>
        </pc:spChg>
        <pc:spChg chg="add mod">
          <ac:chgData name="Dean A. Frank" userId="7c1a1a47-384b-4b14-9fab-3df083c96a2e" providerId="ADAL" clId="{FF9CC865-15FF-43E1-B268-7437AAF40798}" dt="2022-10-11T19:43:14.467" v="1292" actId="207"/>
          <ac:spMkLst>
            <pc:docMk/>
            <pc:sldMk cId="575545242" sldId="514"/>
            <ac:spMk id="536587" creationId="{5EDC3D88-E108-B70B-F826-1130D63D7172}"/>
          </ac:spMkLst>
        </pc:spChg>
        <pc:spChg chg="add mod">
          <ac:chgData name="Dean A. Frank" userId="7c1a1a47-384b-4b14-9fab-3df083c96a2e" providerId="ADAL" clId="{FF9CC865-15FF-43E1-B268-7437AAF40798}" dt="2022-10-11T19:43:14.467" v="1292" actId="207"/>
          <ac:spMkLst>
            <pc:docMk/>
            <pc:sldMk cId="575545242" sldId="514"/>
            <ac:spMk id="536594" creationId="{729B6A75-2C6B-9011-6C25-314371B1F11D}"/>
          </ac:spMkLst>
        </pc:spChg>
        <pc:spChg chg="add mod">
          <ac:chgData name="Dean A. Frank" userId="7c1a1a47-384b-4b14-9fab-3df083c96a2e" providerId="ADAL" clId="{FF9CC865-15FF-43E1-B268-7437AAF40798}" dt="2022-10-11T19:43:14.467" v="1292" actId="207"/>
          <ac:spMkLst>
            <pc:docMk/>
            <pc:sldMk cId="575545242" sldId="514"/>
            <ac:spMk id="536598" creationId="{D4341AE8-C077-5B65-C291-8B0CA52EA402}"/>
          </ac:spMkLst>
        </pc:spChg>
        <pc:spChg chg="add mod">
          <ac:chgData name="Dean A. Frank" userId="7c1a1a47-384b-4b14-9fab-3df083c96a2e" providerId="ADAL" clId="{FF9CC865-15FF-43E1-B268-7437AAF40798}" dt="2022-10-11T19:43:14.467" v="1292" actId="207"/>
          <ac:spMkLst>
            <pc:docMk/>
            <pc:sldMk cId="575545242" sldId="514"/>
            <ac:spMk id="536599" creationId="{4E28100D-A5B6-7F8E-574F-A29865F10CE1}"/>
          </ac:spMkLst>
        </pc:spChg>
        <pc:spChg chg="add mod">
          <ac:chgData name="Dean A. Frank" userId="7c1a1a47-384b-4b14-9fab-3df083c96a2e" providerId="ADAL" clId="{FF9CC865-15FF-43E1-B268-7437AAF40798}" dt="2022-10-11T19:43:14.467" v="1292" actId="207"/>
          <ac:spMkLst>
            <pc:docMk/>
            <pc:sldMk cId="575545242" sldId="514"/>
            <ac:spMk id="536600" creationId="{8E5F23F9-B918-3C3B-1AEC-DC08ED4FD94C}"/>
          </ac:spMkLst>
        </pc:spChg>
        <pc:spChg chg="add mod">
          <ac:chgData name="Dean A. Frank" userId="7c1a1a47-384b-4b14-9fab-3df083c96a2e" providerId="ADAL" clId="{FF9CC865-15FF-43E1-B268-7437AAF40798}" dt="2022-10-11T19:43:14.467" v="1292" actId="207"/>
          <ac:spMkLst>
            <pc:docMk/>
            <pc:sldMk cId="575545242" sldId="514"/>
            <ac:spMk id="536601" creationId="{01BE6FC0-8831-29F4-C7D8-BB73A3186164}"/>
          </ac:spMkLst>
        </pc:spChg>
        <pc:spChg chg="add mod">
          <ac:chgData name="Dean A. Frank" userId="7c1a1a47-384b-4b14-9fab-3df083c96a2e" providerId="ADAL" clId="{FF9CC865-15FF-43E1-B268-7437AAF40798}" dt="2022-10-11T19:43:14.467" v="1292" actId="207"/>
          <ac:spMkLst>
            <pc:docMk/>
            <pc:sldMk cId="575545242" sldId="514"/>
            <ac:spMk id="536602" creationId="{8097CABF-7455-762C-CA12-CE09075ED011}"/>
          </ac:spMkLst>
        </pc:spChg>
        <pc:spChg chg="add mod">
          <ac:chgData name="Dean A. Frank" userId="7c1a1a47-384b-4b14-9fab-3df083c96a2e" providerId="ADAL" clId="{FF9CC865-15FF-43E1-B268-7437AAF40798}" dt="2022-10-11T19:43:14.467" v="1292" actId="207"/>
          <ac:spMkLst>
            <pc:docMk/>
            <pc:sldMk cId="575545242" sldId="514"/>
            <ac:spMk id="536603" creationId="{24AFF717-2236-BF2B-4531-FB2B5F53A71A}"/>
          </ac:spMkLst>
        </pc:spChg>
        <pc:spChg chg="add mod">
          <ac:chgData name="Dean A. Frank" userId="7c1a1a47-384b-4b14-9fab-3df083c96a2e" providerId="ADAL" clId="{FF9CC865-15FF-43E1-B268-7437AAF40798}" dt="2022-10-11T19:43:14.467" v="1292" actId="207"/>
          <ac:spMkLst>
            <pc:docMk/>
            <pc:sldMk cId="575545242" sldId="514"/>
            <ac:spMk id="536604" creationId="{945DEDD6-7D3B-2002-4B22-B268D75A8B44}"/>
          </ac:spMkLst>
        </pc:spChg>
        <pc:grpChg chg="add mod">
          <ac:chgData name="Dean A. Frank" userId="7c1a1a47-384b-4b14-9fab-3df083c96a2e" providerId="ADAL" clId="{FF9CC865-15FF-43E1-B268-7437AAF40798}" dt="2022-10-11T19:43:14.467" v="1292" actId="207"/>
          <ac:grpSpMkLst>
            <pc:docMk/>
            <pc:sldMk cId="575545242" sldId="514"/>
            <ac:grpSpMk id="6" creationId="{3E63CA1E-B138-C310-A647-73B0F9815C7F}"/>
          </ac:grpSpMkLst>
        </pc:grpChg>
        <pc:grpChg chg="add mod">
          <ac:chgData name="Dean A. Frank" userId="7c1a1a47-384b-4b14-9fab-3df083c96a2e" providerId="ADAL" clId="{FF9CC865-15FF-43E1-B268-7437AAF40798}" dt="2022-10-11T19:43:14.467" v="1292" actId="207"/>
          <ac:grpSpMkLst>
            <pc:docMk/>
            <pc:sldMk cId="575545242" sldId="514"/>
            <ac:grpSpMk id="12" creationId="{7693E4C2-6BB7-DBCE-5501-B99A6F534F2A}"/>
          </ac:grpSpMkLst>
        </pc:grpChg>
        <pc:cxnChg chg="mod">
          <ac:chgData name="Dean A. Frank" userId="7c1a1a47-384b-4b14-9fab-3df083c96a2e" providerId="ADAL" clId="{FF9CC865-15FF-43E1-B268-7437AAF40798}" dt="2022-10-11T19:43:04.389" v="1291"/>
          <ac:cxnSpMkLst>
            <pc:docMk/>
            <pc:sldMk cId="575545242" sldId="514"/>
            <ac:cxnSpMk id="8" creationId="{2A78115E-E9CE-9530-5931-56BCCF785D27}"/>
          </ac:cxnSpMkLst>
        </pc:cxnChg>
        <pc:cxnChg chg="mod">
          <ac:chgData name="Dean A. Frank" userId="7c1a1a47-384b-4b14-9fab-3df083c96a2e" providerId="ADAL" clId="{FF9CC865-15FF-43E1-B268-7437AAF40798}" dt="2022-10-11T19:43:04.389" v="1291"/>
          <ac:cxnSpMkLst>
            <pc:docMk/>
            <pc:sldMk cId="575545242" sldId="514"/>
            <ac:cxnSpMk id="9" creationId="{04A75169-DE08-6F2A-F428-3A184014046D}"/>
          </ac:cxnSpMkLst>
        </pc:cxnChg>
        <pc:cxnChg chg="mod">
          <ac:chgData name="Dean A. Frank" userId="7c1a1a47-384b-4b14-9fab-3df083c96a2e" providerId="ADAL" clId="{FF9CC865-15FF-43E1-B268-7437AAF40798}" dt="2022-10-11T19:43:04.389" v="1291"/>
          <ac:cxnSpMkLst>
            <pc:docMk/>
            <pc:sldMk cId="575545242" sldId="514"/>
            <ac:cxnSpMk id="10" creationId="{04FEC76C-54AB-F572-FF5A-4533D3B924F1}"/>
          </ac:cxnSpMkLst>
        </pc:cxnChg>
        <pc:cxnChg chg="mod">
          <ac:chgData name="Dean A. Frank" userId="7c1a1a47-384b-4b14-9fab-3df083c96a2e" providerId="ADAL" clId="{FF9CC865-15FF-43E1-B268-7437AAF40798}" dt="2022-10-11T19:43:04.389" v="1291"/>
          <ac:cxnSpMkLst>
            <pc:docMk/>
            <pc:sldMk cId="575545242" sldId="514"/>
            <ac:cxnSpMk id="11" creationId="{CF012DB3-7424-B19A-832F-16270E24140E}"/>
          </ac:cxnSpMkLst>
        </pc:cxnChg>
        <pc:cxnChg chg="add mod">
          <ac:chgData name="Dean A. Frank" userId="7c1a1a47-384b-4b14-9fab-3df083c96a2e" providerId="ADAL" clId="{FF9CC865-15FF-43E1-B268-7437AAF40798}" dt="2022-10-11T19:43:14.467" v="1292" actId="207"/>
          <ac:cxnSpMkLst>
            <pc:docMk/>
            <pc:sldMk cId="575545242" sldId="514"/>
            <ac:cxnSpMk id="536588" creationId="{20B8DAEE-10FB-544F-2914-6FA92C8545F1}"/>
          </ac:cxnSpMkLst>
        </pc:cxnChg>
        <pc:cxnChg chg="add mod">
          <ac:chgData name="Dean A. Frank" userId="7c1a1a47-384b-4b14-9fab-3df083c96a2e" providerId="ADAL" clId="{FF9CC865-15FF-43E1-B268-7437AAF40798}" dt="2022-10-11T19:43:14.467" v="1292" actId="207"/>
          <ac:cxnSpMkLst>
            <pc:docMk/>
            <pc:sldMk cId="575545242" sldId="514"/>
            <ac:cxnSpMk id="536589" creationId="{BF10EB36-83B8-425C-11FB-E033AF279F5C}"/>
          </ac:cxnSpMkLst>
        </pc:cxnChg>
        <pc:cxnChg chg="add mod">
          <ac:chgData name="Dean A. Frank" userId="7c1a1a47-384b-4b14-9fab-3df083c96a2e" providerId="ADAL" clId="{FF9CC865-15FF-43E1-B268-7437AAF40798}" dt="2022-10-11T19:43:14.467" v="1292" actId="207"/>
          <ac:cxnSpMkLst>
            <pc:docMk/>
            <pc:sldMk cId="575545242" sldId="514"/>
            <ac:cxnSpMk id="536590" creationId="{0D6F9B55-2F5A-904C-3C3E-8CC463B490FF}"/>
          </ac:cxnSpMkLst>
        </pc:cxnChg>
        <pc:cxnChg chg="add mod">
          <ac:chgData name="Dean A. Frank" userId="7c1a1a47-384b-4b14-9fab-3df083c96a2e" providerId="ADAL" clId="{FF9CC865-15FF-43E1-B268-7437AAF40798}" dt="2022-10-11T19:43:14.467" v="1292" actId="207"/>
          <ac:cxnSpMkLst>
            <pc:docMk/>
            <pc:sldMk cId="575545242" sldId="514"/>
            <ac:cxnSpMk id="536591" creationId="{30B7E106-BED6-08B5-7915-386F78D50A79}"/>
          </ac:cxnSpMkLst>
        </pc:cxnChg>
        <pc:cxnChg chg="add mod">
          <ac:chgData name="Dean A. Frank" userId="7c1a1a47-384b-4b14-9fab-3df083c96a2e" providerId="ADAL" clId="{FF9CC865-15FF-43E1-B268-7437AAF40798}" dt="2022-10-11T19:43:14.467" v="1292" actId="207"/>
          <ac:cxnSpMkLst>
            <pc:docMk/>
            <pc:sldMk cId="575545242" sldId="514"/>
            <ac:cxnSpMk id="536592" creationId="{E169DE2F-1C2E-E562-7CC5-44942EDD2E92}"/>
          </ac:cxnSpMkLst>
        </pc:cxnChg>
        <pc:cxnChg chg="add mod">
          <ac:chgData name="Dean A. Frank" userId="7c1a1a47-384b-4b14-9fab-3df083c96a2e" providerId="ADAL" clId="{FF9CC865-15FF-43E1-B268-7437AAF40798}" dt="2022-10-11T19:43:14.467" v="1292" actId="207"/>
          <ac:cxnSpMkLst>
            <pc:docMk/>
            <pc:sldMk cId="575545242" sldId="514"/>
            <ac:cxnSpMk id="536593" creationId="{6E550184-EDD1-110D-66EB-992408999EF2}"/>
          </ac:cxnSpMkLst>
        </pc:cxnChg>
        <pc:cxnChg chg="add mod">
          <ac:chgData name="Dean A. Frank" userId="7c1a1a47-384b-4b14-9fab-3df083c96a2e" providerId="ADAL" clId="{FF9CC865-15FF-43E1-B268-7437AAF40798}" dt="2022-10-11T19:43:14.467" v="1292" actId="207"/>
          <ac:cxnSpMkLst>
            <pc:docMk/>
            <pc:sldMk cId="575545242" sldId="514"/>
            <ac:cxnSpMk id="536595" creationId="{64BA8149-7C40-13E2-C94A-8E51F6AAABF8}"/>
          </ac:cxnSpMkLst>
        </pc:cxnChg>
        <pc:cxnChg chg="add mod">
          <ac:chgData name="Dean A. Frank" userId="7c1a1a47-384b-4b14-9fab-3df083c96a2e" providerId="ADAL" clId="{FF9CC865-15FF-43E1-B268-7437AAF40798}" dt="2022-10-11T19:43:14.467" v="1292" actId="207"/>
          <ac:cxnSpMkLst>
            <pc:docMk/>
            <pc:sldMk cId="575545242" sldId="514"/>
            <ac:cxnSpMk id="536596" creationId="{F6015951-3601-291D-E9E4-991863D2A762}"/>
          </ac:cxnSpMkLst>
        </pc:cxnChg>
        <pc:cxnChg chg="add mod">
          <ac:chgData name="Dean A. Frank" userId="7c1a1a47-384b-4b14-9fab-3df083c96a2e" providerId="ADAL" clId="{FF9CC865-15FF-43E1-B268-7437AAF40798}" dt="2022-10-11T19:43:14.467" v="1292" actId="207"/>
          <ac:cxnSpMkLst>
            <pc:docMk/>
            <pc:sldMk cId="575545242" sldId="514"/>
            <ac:cxnSpMk id="536597" creationId="{DFCBE27D-972A-836A-6A41-88A9655200E1}"/>
          </ac:cxnSpMkLst>
        </pc:cxnChg>
      </pc:sldChg>
      <pc:sldChg chg="addSp delSp modSp add mod modClrScheme chgLayout modNotesTx">
        <pc:chgData name="Dean A. Frank" userId="7c1a1a47-384b-4b14-9fab-3df083c96a2e" providerId="ADAL" clId="{FF9CC865-15FF-43E1-B268-7437AAF40798}" dt="2022-10-11T21:24:20.981" v="3169" actId="207"/>
        <pc:sldMkLst>
          <pc:docMk/>
          <pc:sldMk cId="2854172911" sldId="515"/>
        </pc:sldMkLst>
        <pc:spChg chg="add del mod ord">
          <ac:chgData name="Dean A. Frank" userId="7c1a1a47-384b-4b14-9fab-3df083c96a2e" providerId="ADAL" clId="{FF9CC865-15FF-43E1-B268-7437AAF40798}" dt="2022-10-11T19:53:17.172" v="1399" actId="478"/>
          <ac:spMkLst>
            <pc:docMk/>
            <pc:sldMk cId="2854172911" sldId="515"/>
            <ac:spMk id="2" creationId="{5C0A8781-A9B5-3DFC-C709-96849C16E984}"/>
          </ac:spMkLst>
        </pc:spChg>
        <pc:spChg chg="add del mod ord">
          <ac:chgData name="Dean A. Frank" userId="7c1a1a47-384b-4b14-9fab-3df083c96a2e" providerId="ADAL" clId="{FF9CC865-15FF-43E1-B268-7437AAF40798}" dt="2022-10-11T19:53:18.465" v="1400" actId="478"/>
          <ac:spMkLst>
            <pc:docMk/>
            <pc:sldMk cId="2854172911" sldId="515"/>
            <ac:spMk id="3" creationId="{1C5DFDFB-B593-EBBE-96ED-6BB60D2D5A76}"/>
          </ac:spMkLst>
        </pc:spChg>
        <pc:spChg chg="add del mod ord">
          <ac:chgData name="Dean A. Frank" userId="7c1a1a47-384b-4b14-9fab-3df083c96a2e" providerId="ADAL" clId="{FF9CC865-15FF-43E1-B268-7437AAF40798}" dt="2022-10-11T19:53:19.685" v="1401" actId="478"/>
          <ac:spMkLst>
            <pc:docMk/>
            <pc:sldMk cId="2854172911" sldId="515"/>
            <ac:spMk id="4" creationId="{78DDB4DD-D06B-6C52-C923-8E738D3FFDE5}"/>
          </ac:spMkLst>
        </pc:spChg>
        <pc:spChg chg="mod">
          <ac:chgData name="Dean A. Frank" userId="7c1a1a47-384b-4b14-9fab-3df083c96a2e" providerId="ADAL" clId="{FF9CC865-15FF-43E1-B268-7437AAF40798}" dt="2022-10-11T21:24:20.981" v="3169" actId="207"/>
          <ac:spMkLst>
            <pc:docMk/>
            <pc:sldMk cId="2854172911" sldId="515"/>
            <ac:spMk id="7" creationId="{EFDF9FED-DF36-6D8A-D953-DD65EDA7419D}"/>
          </ac:spMkLst>
        </pc:spChg>
        <pc:spChg chg="mod ord">
          <ac:chgData name="Dean A. Frank" userId="7c1a1a47-384b-4b14-9fab-3df083c96a2e" providerId="ADAL" clId="{FF9CC865-15FF-43E1-B268-7437AAF40798}" dt="2022-10-11T19:53:11.013" v="1398" actId="700"/>
          <ac:spMkLst>
            <pc:docMk/>
            <pc:sldMk cId="2854172911" sldId="515"/>
            <ac:spMk id="536578" creationId="{00000000-0000-0000-0000-000000000000}"/>
          </ac:spMkLst>
        </pc:spChg>
      </pc:sldChg>
      <pc:sldChg chg="addSp modSp add mod">
        <pc:chgData name="Dean A. Frank" userId="7c1a1a47-384b-4b14-9fab-3df083c96a2e" providerId="ADAL" clId="{FF9CC865-15FF-43E1-B268-7437AAF40798}" dt="2022-10-11T21:25:26.794" v="3190" actId="108"/>
        <pc:sldMkLst>
          <pc:docMk/>
          <pc:sldMk cId="4216345422" sldId="516"/>
        </pc:sldMkLst>
        <pc:spChg chg="mod">
          <ac:chgData name="Dean A. Frank" userId="7c1a1a47-384b-4b14-9fab-3df083c96a2e" providerId="ADAL" clId="{FF9CC865-15FF-43E1-B268-7437AAF40798}" dt="2022-10-11T21:25:26.794" v="3190" actId="108"/>
          <ac:spMkLst>
            <pc:docMk/>
            <pc:sldMk cId="4216345422" sldId="516"/>
            <ac:spMk id="7" creationId="{EFDF9FED-DF36-6D8A-D953-DD65EDA7419D}"/>
          </ac:spMkLst>
        </pc:spChg>
        <pc:picChg chg="add mod">
          <ac:chgData name="Dean A. Frank" userId="7c1a1a47-384b-4b14-9fab-3df083c96a2e" providerId="ADAL" clId="{FF9CC865-15FF-43E1-B268-7437AAF40798}" dt="2022-10-11T21:25:09.146" v="3188" actId="1076"/>
          <ac:picMkLst>
            <pc:docMk/>
            <pc:sldMk cId="4216345422" sldId="516"/>
            <ac:picMk id="2" creationId="{BB58AA38-89AD-D446-866D-8588C6EAD4FC}"/>
          </ac:picMkLst>
        </pc:picChg>
      </pc:sldChg>
      <pc:sldChg chg="modSp add mod ord modNotesTx">
        <pc:chgData name="Dean A. Frank" userId="7c1a1a47-384b-4b14-9fab-3df083c96a2e" providerId="ADAL" clId="{FF9CC865-15FF-43E1-B268-7437AAF40798}" dt="2022-10-11T21:26:17.465" v="3199" actId="113"/>
        <pc:sldMkLst>
          <pc:docMk/>
          <pc:sldMk cId="1670152868" sldId="517"/>
        </pc:sldMkLst>
        <pc:spChg chg="mod">
          <ac:chgData name="Dean A. Frank" userId="7c1a1a47-384b-4b14-9fab-3df083c96a2e" providerId="ADAL" clId="{FF9CC865-15FF-43E1-B268-7437AAF40798}" dt="2022-10-11T21:26:17.465" v="3199" actId="113"/>
          <ac:spMkLst>
            <pc:docMk/>
            <pc:sldMk cId="1670152868" sldId="517"/>
            <ac:spMk id="7" creationId="{EFDF9FED-DF36-6D8A-D953-DD65EDA7419D}"/>
          </ac:spMkLst>
        </pc:spChg>
        <pc:spChg chg="mod">
          <ac:chgData name="Dean A. Frank" userId="7c1a1a47-384b-4b14-9fab-3df083c96a2e" providerId="ADAL" clId="{FF9CC865-15FF-43E1-B268-7437AAF40798}" dt="2022-10-11T19:59:37.162" v="1662" actId="20577"/>
          <ac:spMkLst>
            <pc:docMk/>
            <pc:sldMk cId="1670152868" sldId="517"/>
            <ac:spMk id="536578" creationId="{00000000-0000-0000-0000-000000000000}"/>
          </ac:spMkLst>
        </pc:spChg>
      </pc:sldChg>
      <pc:sldChg chg="modSp add mod">
        <pc:chgData name="Dean A. Frank" userId="7c1a1a47-384b-4b14-9fab-3df083c96a2e" providerId="ADAL" clId="{FF9CC865-15FF-43E1-B268-7437AAF40798}" dt="2022-10-11T20:05:00.355" v="1966" actId="108"/>
        <pc:sldMkLst>
          <pc:docMk/>
          <pc:sldMk cId="408188646" sldId="518"/>
        </pc:sldMkLst>
        <pc:spChg chg="mod">
          <ac:chgData name="Dean A. Frank" userId="7c1a1a47-384b-4b14-9fab-3df083c96a2e" providerId="ADAL" clId="{FF9CC865-15FF-43E1-B268-7437AAF40798}" dt="2022-10-11T20:05:00.355" v="1966" actId="108"/>
          <ac:spMkLst>
            <pc:docMk/>
            <pc:sldMk cId="408188646" sldId="518"/>
            <ac:spMk id="7" creationId="{EFDF9FED-DF36-6D8A-D953-DD65EDA7419D}"/>
          </ac:spMkLst>
        </pc:spChg>
      </pc:sldChg>
      <pc:sldChg chg="modSp add mod">
        <pc:chgData name="Dean A. Frank" userId="7c1a1a47-384b-4b14-9fab-3df083c96a2e" providerId="ADAL" clId="{FF9CC865-15FF-43E1-B268-7437AAF40798}" dt="2022-10-11T21:20:01.533" v="3155" actId="108"/>
        <pc:sldMkLst>
          <pc:docMk/>
          <pc:sldMk cId="3455948648" sldId="519"/>
        </pc:sldMkLst>
        <pc:spChg chg="mod">
          <ac:chgData name="Dean A. Frank" userId="7c1a1a47-384b-4b14-9fab-3df083c96a2e" providerId="ADAL" clId="{FF9CC865-15FF-43E1-B268-7437AAF40798}" dt="2022-10-11T21:20:01.533" v="3155" actId="108"/>
          <ac:spMkLst>
            <pc:docMk/>
            <pc:sldMk cId="3455948648" sldId="519"/>
            <ac:spMk id="7" creationId="{EFDF9FED-DF36-6D8A-D953-DD65EDA7419D}"/>
          </ac:spMkLst>
        </pc:spChg>
      </pc:sldChg>
      <pc:sldChg chg="modSp add mod">
        <pc:chgData name="Dean A. Frank" userId="7c1a1a47-384b-4b14-9fab-3df083c96a2e" providerId="ADAL" clId="{FF9CC865-15FF-43E1-B268-7437AAF40798}" dt="2022-10-11T21:20:24.695" v="3158" actId="108"/>
        <pc:sldMkLst>
          <pc:docMk/>
          <pc:sldMk cId="3904363115" sldId="520"/>
        </pc:sldMkLst>
        <pc:spChg chg="mod">
          <ac:chgData name="Dean A. Frank" userId="7c1a1a47-384b-4b14-9fab-3df083c96a2e" providerId="ADAL" clId="{FF9CC865-15FF-43E1-B268-7437AAF40798}" dt="2022-10-11T21:20:24.695" v="3158" actId="108"/>
          <ac:spMkLst>
            <pc:docMk/>
            <pc:sldMk cId="3904363115" sldId="520"/>
            <ac:spMk id="7" creationId="{EFDF9FED-DF36-6D8A-D953-DD65EDA7419D}"/>
          </ac:spMkLst>
        </pc:spChg>
      </pc:sldChg>
      <pc:sldChg chg="modSp add mod modNotesTx">
        <pc:chgData name="Dean A. Frank" userId="7c1a1a47-384b-4b14-9fab-3df083c96a2e" providerId="ADAL" clId="{FF9CC865-15FF-43E1-B268-7437AAF40798}" dt="2022-10-11T20:27:50.686" v="2379" actId="20577"/>
        <pc:sldMkLst>
          <pc:docMk/>
          <pc:sldMk cId="2540648040" sldId="521"/>
        </pc:sldMkLst>
        <pc:spChg chg="mod">
          <ac:chgData name="Dean A. Frank" userId="7c1a1a47-384b-4b14-9fab-3df083c96a2e" providerId="ADAL" clId="{FF9CC865-15FF-43E1-B268-7437AAF40798}" dt="2022-10-11T20:27:50.686" v="2379" actId="20577"/>
          <ac:spMkLst>
            <pc:docMk/>
            <pc:sldMk cId="2540648040" sldId="521"/>
            <ac:spMk id="7" creationId="{EFDF9FED-DF36-6D8A-D953-DD65EDA7419D}"/>
          </ac:spMkLst>
        </pc:spChg>
        <pc:spChg chg="mod">
          <ac:chgData name="Dean A. Frank" userId="7c1a1a47-384b-4b14-9fab-3df083c96a2e" providerId="ADAL" clId="{FF9CC865-15FF-43E1-B268-7437AAF40798}" dt="2022-10-11T20:24:17.253" v="2325" actId="20577"/>
          <ac:spMkLst>
            <pc:docMk/>
            <pc:sldMk cId="2540648040" sldId="521"/>
            <ac:spMk id="536578" creationId="{00000000-0000-0000-0000-000000000000}"/>
          </ac:spMkLst>
        </pc:spChg>
      </pc:sldChg>
      <pc:sldChg chg="modSp add mod modNotesTx">
        <pc:chgData name="Dean A. Frank" userId="7c1a1a47-384b-4b14-9fab-3df083c96a2e" providerId="ADAL" clId="{FF9CC865-15FF-43E1-B268-7437AAF40798}" dt="2022-10-11T20:29:53.315" v="2401" actId="5793"/>
        <pc:sldMkLst>
          <pc:docMk/>
          <pc:sldMk cId="454527390" sldId="522"/>
        </pc:sldMkLst>
        <pc:spChg chg="mod">
          <ac:chgData name="Dean A. Frank" userId="7c1a1a47-384b-4b14-9fab-3df083c96a2e" providerId="ADAL" clId="{FF9CC865-15FF-43E1-B268-7437AAF40798}" dt="2022-10-11T20:29:06.551" v="2396" actId="20577"/>
          <ac:spMkLst>
            <pc:docMk/>
            <pc:sldMk cId="454527390" sldId="522"/>
            <ac:spMk id="7" creationId="{EFDF9FED-DF36-6D8A-D953-DD65EDA7419D}"/>
          </ac:spMkLst>
        </pc:spChg>
      </pc:sldChg>
      <pc:sldChg chg="modSp add mod modNotesTx">
        <pc:chgData name="Dean A. Frank" userId="7c1a1a47-384b-4b14-9fab-3df083c96a2e" providerId="ADAL" clId="{FF9CC865-15FF-43E1-B268-7437AAF40798}" dt="2022-10-11T20:33:52.527" v="2475" actId="20577"/>
        <pc:sldMkLst>
          <pc:docMk/>
          <pc:sldMk cId="534077920" sldId="523"/>
        </pc:sldMkLst>
        <pc:spChg chg="mod">
          <ac:chgData name="Dean A. Frank" userId="7c1a1a47-384b-4b14-9fab-3df083c96a2e" providerId="ADAL" clId="{FF9CC865-15FF-43E1-B268-7437AAF40798}" dt="2022-10-11T20:33:52.527" v="2475" actId="20577"/>
          <ac:spMkLst>
            <pc:docMk/>
            <pc:sldMk cId="534077920" sldId="523"/>
            <ac:spMk id="7" creationId="{EFDF9FED-DF36-6D8A-D953-DD65EDA7419D}"/>
          </ac:spMkLst>
        </pc:spChg>
      </pc:sldChg>
      <pc:sldChg chg="modSp add mod modNotesTx">
        <pc:chgData name="Dean A. Frank" userId="7c1a1a47-384b-4b14-9fab-3df083c96a2e" providerId="ADAL" clId="{FF9CC865-15FF-43E1-B268-7437AAF40798}" dt="2022-10-11T21:27:00.504" v="3200" actId="108"/>
        <pc:sldMkLst>
          <pc:docMk/>
          <pc:sldMk cId="4108564745" sldId="524"/>
        </pc:sldMkLst>
        <pc:spChg chg="mod">
          <ac:chgData name="Dean A. Frank" userId="7c1a1a47-384b-4b14-9fab-3df083c96a2e" providerId="ADAL" clId="{FF9CC865-15FF-43E1-B268-7437AAF40798}" dt="2022-10-11T21:27:00.504" v="3200" actId="108"/>
          <ac:spMkLst>
            <pc:docMk/>
            <pc:sldMk cId="4108564745" sldId="524"/>
            <ac:spMk id="7" creationId="{EFDF9FED-DF36-6D8A-D953-DD65EDA7419D}"/>
          </ac:spMkLst>
        </pc:spChg>
      </pc:sldChg>
      <pc:sldChg chg="addSp delSp modSp add mod">
        <pc:chgData name="Dean A. Frank" userId="7c1a1a47-384b-4b14-9fab-3df083c96a2e" providerId="ADAL" clId="{FF9CC865-15FF-43E1-B268-7437AAF40798}" dt="2022-10-11T21:27:32.776" v="3205" actId="108"/>
        <pc:sldMkLst>
          <pc:docMk/>
          <pc:sldMk cId="3032211210" sldId="525"/>
        </pc:sldMkLst>
        <pc:spChg chg="mod">
          <ac:chgData name="Dean A. Frank" userId="7c1a1a47-384b-4b14-9fab-3df083c96a2e" providerId="ADAL" clId="{FF9CC865-15FF-43E1-B268-7437AAF40798}" dt="2022-10-11T21:27:32.776" v="3205" actId="108"/>
          <ac:spMkLst>
            <pc:docMk/>
            <pc:sldMk cId="3032211210" sldId="525"/>
            <ac:spMk id="7" creationId="{EFDF9FED-DF36-6D8A-D953-DD65EDA7419D}"/>
          </ac:spMkLst>
        </pc:spChg>
        <pc:spChg chg="mod">
          <ac:chgData name="Dean A. Frank" userId="7c1a1a47-384b-4b14-9fab-3df083c96a2e" providerId="ADAL" clId="{FF9CC865-15FF-43E1-B268-7437AAF40798}" dt="2022-10-11T20:43:00.511" v="2549" actId="5793"/>
          <ac:spMkLst>
            <pc:docMk/>
            <pc:sldMk cId="3032211210" sldId="525"/>
            <ac:spMk id="536578" creationId="{00000000-0000-0000-0000-000000000000}"/>
          </ac:spMkLst>
        </pc:spChg>
        <pc:graphicFrameChg chg="add mod">
          <ac:chgData name="Dean A. Frank" userId="7c1a1a47-384b-4b14-9fab-3df083c96a2e" providerId="ADAL" clId="{FF9CC865-15FF-43E1-B268-7437AAF40798}" dt="2022-10-11T20:45:40.933" v="2780" actId="1076"/>
          <ac:graphicFrameMkLst>
            <pc:docMk/>
            <pc:sldMk cId="3032211210" sldId="525"/>
            <ac:graphicFrameMk id="4" creationId="{0CF14C34-4E60-0F0C-9479-6BDEAD22B707}"/>
          </ac:graphicFrameMkLst>
        </pc:graphicFrameChg>
        <pc:picChg chg="add del">
          <ac:chgData name="Dean A. Frank" userId="7c1a1a47-384b-4b14-9fab-3df083c96a2e" providerId="ADAL" clId="{FF9CC865-15FF-43E1-B268-7437AAF40798}" dt="2022-10-11T20:45:03.945" v="2775" actId="22"/>
          <ac:picMkLst>
            <pc:docMk/>
            <pc:sldMk cId="3032211210" sldId="525"/>
            <ac:picMk id="3" creationId="{33A7BAF0-2B2C-2F54-2407-1B8BCFE8E53A}"/>
          </ac:picMkLst>
        </pc:picChg>
      </pc:sldChg>
      <pc:sldChg chg="addSp delSp modSp add mod modNotesTx">
        <pc:chgData name="Dean A. Frank" userId="7c1a1a47-384b-4b14-9fab-3df083c96a2e" providerId="ADAL" clId="{FF9CC865-15FF-43E1-B268-7437AAF40798}" dt="2022-10-11T20:50:30.770" v="2920" actId="6549"/>
        <pc:sldMkLst>
          <pc:docMk/>
          <pc:sldMk cId="1086226707" sldId="526"/>
        </pc:sldMkLst>
        <pc:spChg chg="add del mod">
          <ac:chgData name="Dean A. Frank" userId="7c1a1a47-384b-4b14-9fab-3df083c96a2e" providerId="ADAL" clId="{FF9CC865-15FF-43E1-B268-7437AAF40798}" dt="2022-10-11T20:49:38.018" v="2915" actId="14100"/>
          <ac:spMkLst>
            <pc:docMk/>
            <pc:sldMk cId="1086226707" sldId="526"/>
            <ac:spMk id="7" creationId="{EFDF9FED-DF36-6D8A-D953-DD65EDA7419D}"/>
          </ac:spMkLst>
        </pc:spChg>
        <pc:spChg chg="mod">
          <ac:chgData name="Dean A. Frank" userId="7c1a1a47-384b-4b14-9fab-3df083c96a2e" providerId="ADAL" clId="{FF9CC865-15FF-43E1-B268-7437AAF40798}" dt="2022-10-11T20:47:29.336" v="2805" actId="20577"/>
          <ac:spMkLst>
            <pc:docMk/>
            <pc:sldMk cId="1086226707" sldId="526"/>
            <ac:spMk id="536578" creationId="{00000000-0000-0000-0000-000000000000}"/>
          </ac:spMkLst>
        </pc:spChg>
        <pc:graphicFrameChg chg="del">
          <ac:chgData name="Dean A. Frank" userId="7c1a1a47-384b-4b14-9fab-3df083c96a2e" providerId="ADAL" clId="{FF9CC865-15FF-43E1-B268-7437AAF40798}" dt="2022-10-11T20:47:20.312" v="2784" actId="478"/>
          <ac:graphicFrameMkLst>
            <pc:docMk/>
            <pc:sldMk cId="1086226707" sldId="526"/>
            <ac:graphicFrameMk id="4" creationId="{0CF14C34-4E60-0F0C-9479-6BDEAD22B707}"/>
          </ac:graphicFrameMkLst>
        </pc:graphicFrameChg>
        <pc:picChg chg="add del mod">
          <ac:chgData name="Dean A. Frank" userId="7c1a1a47-384b-4b14-9fab-3df083c96a2e" providerId="ADAL" clId="{FF9CC865-15FF-43E1-B268-7437AAF40798}" dt="2022-10-11T20:48:11.022" v="2812" actId="22"/>
          <ac:picMkLst>
            <pc:docMk/>
            <pc:sldMk cId="1086226707" sldId="526"/>
            <ac:picMk id="3" creationId="{26D8CCF5-CEA4-3BC6-15D1-6A31662569D7}"/>
          </ac:picMkLst>
        </pc:picChg>
        <pc:picChg chg="add mod">
          <ac:chgData name="Dean A. Frank" userId="7c1a1a47-384b-4b14-9fab-3df083c96a2e" providerId="ADAL" clId="{FF9CC865-15FF-43E1-B268-7437AAF40798}" dt="2022-10-11T20:49:40.878" v="2916" actId="1076"/>
          <ac:picMkLst>
            <pc:docMk/>
            <pc:sldMk cId="1086226707" sldId="526"/>
            <ac:picMk id="6" creationId="{767713F8-A120-9F0C-3116-57BB7E4BEA40}"/>
          </ac:picMkLst>
        </pc:picChg>
        <pc:picChg chg="add mod">
          <ac:chgData name="Dean A. Frank" userId="7c1a1a47-384b-4b14-9fab-3df083c96a2e" providerId="ADAL" clId="{FF9CC865-15FF-43E1-B268-7437AAF40798}" dt="2022-10-11T20:50:20.112" v="2919" actId="1076"/>
          <ac:picMkLst>
            <pc:docMk/>
            <pc:sldMk cId="1086226707" sldId="526"/>
            <ac:picMk id="9" creationId="{8548DFCE-A49A-74FA-5237-8438C16E6A00}"/>
          </ac:picMkLst>
        </pc:picChg>
      </pc:sldChg>
      <pc:sldChg chg="addSp delSp modSp add mod">
        <pc:chgData name="Dean A. Frank" userId="7c1a1a47-384b-4b14-9fab-3df083c96a2e" providerId="ADAL" clId="{FF9CC865-15FF-43E1-B268-7437AAF40798}" dt="2022-10-11T21:28:40.927" v="3213" actId="108"/>
        <pc:sldMkLst>
          <pc:docMk/>
          <pc:sldMk cId="561068603" sldId="527"/>
        </pc:sldMkLst>
        <pc:spChg chg="mod">
          <ac:chgData name="Dean A. Frank" userId="7c1a1a47-384b-4b14-9fab-3df083c96a2e" providerId="ADAL" clId="{FF9CC865-15FF-43E1-B268-7437AAF40798}" dt="2022-10-11T21:28:40.927" v="3213" actId="108"/>
          <ac:spMkLst>
            <pc:docMk/>
            <pc:sldMk cId="561068603" sldId="527"/>
            <ac:spMk id="7" creationId="{EFDF9FED-DF36-6D8A-D953-DD65EDA7419D}"/>
          </ac:spMkLst>
        </pc:spChg>
        <pc:spChg chg="mod">
          <ac:chgData name="Dean A. Frank" userId="7c1a1a47-384b-4b14-9fab-3df083c96a2e" providerId="ADAL" clId="{FF9CC865-15FF-43E1-B268-7437AAF40798}" dt="2022-10-11T20:58:20.318" v="2965" actId="20577"/>
          <ac:spMkLst>
            <pc:docMk/>
            <pc:sldMk cId="561068603" sldId="527"/>
            <ac:spMk id="536578" creationId="{00000000-0000-0000-0000-000000000000}"/>
          </ac:spMkLst>
        </pc:spChg>
        <pc:picChg chg="add mod">
          <ac:chgData name="Dean A. Frank" userId="7c1a1a47-384b-4b14-9fab-3df083c96a2e" providerId="ADAL" clId="{FF9CC865-15FF-43E1-B268-7437AAF40798}" dt="2022-10-11T21:05:21.007" v="3026" actId="1076"/>
          <ac:picMkLst>
            <pc:docMk/>
            <pc:sldMk cId="561068603" sldId="527"/>
            <ac:picMk id="3" creationId="{B6EDE238-994C-2B36-4B56-95DBAE73F03C}"/>
          </ac:picMkLst>
        </pc:picChg>
        <pc:picChg chg="add mod">
          <ac:chgData name="Dean A. Frank" userId="7c1a1a47-384b-4b14-9fab-3df083c96a2e" providerId="ADAL" clId="{FF9CC865-15FF-43E1-B268-7437AAF40798}" dt="2022-10-11T21:06:42.119" v="3029" actId="1076"/>
          <ac:picMkLst>
            <pc:docMk/>
            <pc:sldMk cId="561068603" sldId="527"/>
            <ac:picMk id="5" creationId="{6CA5AAB3-3D8D-BDA9-C486-51764C33E9B3}"/>
          </ac:picMkLst>
        </pc:picChg>
        <pc:picChg chg="del">
          <ac:chgData name="Dean A. Frank" userId="7c1a1a47-384b-4b14-9fab-3df083c96a2e" providerId="ADAL" clId="{FF9CC865-15FF-43E1-B268-7437AAF40798}" dt="2022-10-11T20:58:26.757" v="2966" actId="478"/>
          <ac:picMkLst>
            <pc:docMk/>
            <pc:sldMk cId="561068603" sldId="527"/>
            <ac:picMk id="6" creationId="{767713F8-A120-9F0C-3116-57BB7E4BEA40}"/>
          </ac:picMkLst>
        </pc:picChg>
        <pc:picChg chg="del">
          <ac:chgData name="Dean A. Frank" userId="7c1a1a47-384b-4b14-9fab-3df083c96a2e" providerId="ADAL" clId="{FF9CC865-15FF-43E1-B268-7437AAF40798}" dt="2022-10-11T20:58:55.561" v="2967" actId="478"/>
          <ac:picMkLst>
            <pc:docMk/>
            <pc:sldMk cId="561068603" sldId="527"/>
            <ac:picMk id="9" creationId="{8548DFCE-A49A-74FA-5237-8438C16E6A00}"/>
          </ac:picMkLst>
        </pc:picChg>
      </pc:sldChg>
      <pc:sldChg chg="addSp delSp modSp add mod">
        <pc:chgData name="Dean A. Frank" userId="7c1a1a47-384b-4b14-9fab-3df083c96a2e" providerId="ADAL" clId="{FF9CC865-15FF-43E1-B268-7437AAF40798}" dt="2022-10-11T21:28:15.682" v="3208" actId="108"/>
        <pc:sldMkLst>
          <pc:docMk/>
          <pc:sldMk cId="1096253812" sldId="528"/>
        </pc:sldMkLst>
        <pc:spChg chg="mod">
          <ac:chgData name="Dean A. Frank" userId="7c1a1a47-384b-4b14-9fab-3df083c96a2e" providerId="ADAL" clId="{FF9CC865-15FF-43E1-B268-7437AAF40798}" dt="2022-10-11T21:28:15.682" v="3208" actId="108"/>
          <ac:spMkLst>
            <pc:docMk/>
            <pc:sldMk cId="1096253812" sldId="528"/>
            <ac:spMk id="7" creationId="{EFDF9FED-DF36-6D8A-D953-DD65EDA7419D}"/>
          </ac:spMkLst>
        </pc:spChg>
        <pc:spChg chg="mod">
          <ac:chgData name="Dean A. Frank" userId="7c1a1a47-384b-4b14-9fab-3df083c96a2e" providerId="ADAL" clId="{FF9CC865-15FF-43E1-B268-7437AAF40798}" dt="2022-10-11T21:09:37.810" v="3038" actId="20577"/>
          <ac:spMkLst>
            <pc:docMk/>
            <pc:sldMk cId="1096253812" sldId="528"/>
            <ac:spMk id="536578" creationId="{00000000-0000-0000-0000-000000000000}"/>
          </ac:spMkLst>
        </pc:spChg>
        <pc:picChg chg="add mod">
          <ac:chgData name="Dean A. Frank" userId="7c1a1a47-384b-4b14-9fab-3df083c96a2e" providerId="ADAL" clId="{FF9CC865-15FF-43E1-B268-7437AAF40798}" dt="2022-10-11T21:12:46.547" v="3106" actId="208"/>
          <ac:picMkLst>
            <pc:docMk/>
            <pc:sldMk cId="1096253812" sldId="528"/>
            <ac:picMk id="3" creationId="{3CD7BE30-2423-A7DF-1D18-A15FF7E25098}"/>
          </ac:picMkLst>
        </pc:picChg>
        <pc:picChg chg="del">
          <ac:chgData name="Dean A. Frank" userId="7c1a1a47-384b-4b14-9fab-3df083c96a2e" providerId="ADAL" clId="{FF9CC865-15FF-43E1-B268-7437AAF40798}" dt="2022-10-11T21:09:41.297" v="3039" actId="478"/>
          <ac:picMkLst>
            <pc:docMk/>
            <pc:sldMk cId="1096253812" sldId="528"/>
            <ac:picMk id="6" creationId="{767713F8-A120-9F0C-3116-57BB7E4BEA40}"/>
          </ac:picMkLst>
        </pc:picChg>
        <pc:picChg chg="del">
          <ac:chgData name="Dean A. Frank" userId="7c1a1a47-384b-4b14-9fab-3df083c96a2e" providerId="ADAL" clId="{FF9CC865-15FF-43E1-B268-7437AAF40798}" dt="2022-10-11T21:09:42.164" v="3040" actId="478"/>
          <ac:picMkLst>
            <pc:docMk/>
            <pc:sldMk cId="1096253812" sldId="528"/>
            <ac:picMk id="9" creationId="{8548DFCE-A49A-74FA-5237-8438C16E6A00}"/>
          </ac:picMkLst>
        </pc:picChg>
      </pc:sldChg>
      <pc:sldMasterChg chg="delSldLayout">
        <pc:chgData name="Dean A. Frank" userId="7c1a1a47-384b-4b14-9fab-3df083c96a2e" providerId="ADAL" clId="{FF9CC865-15FF-43E1-B268-7437AAF40798}" dt="2022-10-11T20:52:16.255" v="2926" actId="47"/>
        <pc:sldMasterMkLst>
          <pc:docMk/>
          <pc:sldMasterMk cId="0" sldId="2147483659"/>
        </pc:sldMasterMkLst>
        <pc:sldLayoutChg chg="del">
          <pc:chgData name="Dean A. Frank" userId="7c1a1a47-384b-4b14-9fab-3df083c96a2e" providerId="ADAL" clId="{FF9CC865-15FF-43E1-B268-7437AAF40798}" dt="2022-10-11T20:52:16.255" v="2926" actId="47"/>
          <pc:sldLayoutMkLst>
            <pc:docMk/>
            <pc:sldMasterMk cId="0" sldId="2147483659"/>
            <pc:sldLayoutMk cId="1282259179" sldId="2147483722"/>
          </pc:sldLayoutMkLst>
        </pc:sldLayoutChg>
      </pc:sldMasterChg>
    </pc:docChg>
  </pc:docChgLst>
  <pc:docChgLst>
    <pc:chgData name="Dean A. Frank" userId="7c1a1a47-384b-4b14-9fab-3df083c96a2e" providerId="ADAL" clId="{DBAAD4C5-1D8C-4E88-8B87-7166C1F22E18}"/>
    <pc:docChg chg="custSel addSld modSld">
      <pc:chgData name="Dean A. Frank" userId="7c1a1a47-384b-4b14-9fab-3df083c96a2e" providerId="ADAL" clId="{DBAAD4C5-1D8C-4E88-8B87-7166C1F22E18}" dt="2022-11-15T23:21:44.377" v="373" actId="20577"/>
      <pc:docMkLst>
        <pc:docMk/>
      </pc:docMkLst>
      <pc:sldChg chg="modSp mod modNotesTx">
        <pc:chgData name="Dean A. Frank" userId="7c1a1a47-384b-4b14-9fab-3df083c96a2e" providerId="ADAL" clId="{DBAAD4C5-1D8C-4E88-8B87-7166C1F22E18}" dt="2022-11-15T22:37:50.141" v="146" actId="20577"/>
        <pc:sldMkLst>
          <pc:docMk/>
          <pc:sldMk cId="0" sldId="259"/>
        </pc:sldMkLst>
        <pc:spChg chg="mod">
          <ac:chgData name="Dean A. Frank" userId="7c1a1a47-384b-4b14-9fab-3df083c96a2e" providerId="ADAL" clId="{DBAAD4C5-1D8C-4E88-8B87-7166C1F22E18}" dt="2022-11-15T22:37:50.141" v="146" actId="20577"/>
          <ac:spMkLst>
            <pc:docMk/>
            <pc:sldMk cId="0" sldId="259"/>
            <ac:spMk id="7" creationId="{695A1F20-6F3E-DF10-D139-D87A4BBB1AFC}"/>
          </ac:spMkLst>
        </pc:spChg>
      </pc:sldChg>
      <pc:sldChg chg="modSp mod">
        <pc:chgData name="Dean A. Frank" userId="7c1a1a47-384b-4b14-9fab-3df083c96a2e" providerId="ADAL" clId="{DBAAD4C5-1D8C-4E88-8B87-7166C1F22E18}" dt="2022-11-15T22:42:36.082" v="217" actId="20577"/>
        <pc:sldMkLst>
          <pc:docMk/>
          <pc:sldMk cId="952307286" sldId="379"/>
        </pc:sldMkLst>
        <pc:spChg chg="mod">
          <ac:chgData name="Dean A. Frank" userId="7c1a1a47-384b-4b14-9fab-3df083c96a2e" providerId="ADAL" clId="{DBAAD4C5-1D8C-4E88-8B87-7166C1F22E18}" dt="2022-11-15T22:42:36.082" v="217" actId="20577"/>
          <ac:spMkLst>
            <pc:docMk/>
            <pc:sldMk cId="952307286" sldId="379"/>
            <ac:spMk id="17" creationId="{4E7F7747-4D8B-43D7-843D-A1070E73525A}"/>
          </ac:spMkLst>
        </pc:spChg>
      </pc:sldChg>
      <pc:sldChg chg="modSp mod">
        <pc:chgData name="Dean A. Frank" userId="7c1a1a47-384b-4b14-9fab-3df083c96a2e" providerId="ADAL" clId="{DBAAD4C5-1D8C-4E88-8B87-7166C1F22E18}" dt="2022-11-15T22:43:38.598" v="257" actId="20577"/>
        <pc:sldMkLst>
          <pc:docMk/>
          <pc:sldMk cId="3295238151" sldId="832"/>
        </pc:sldMkLst>
        <pc:spChg chg="mod">
          <ac:chgData name="Dean A. Frank" userId="7c1a1a47-384b-4b14-9fab-3df083c96a2e" providerId="ADAL" clId="{DBAAD4C5-1D8C-4E88-8B87-7166C1F22E18}" dt="2022-11-15T22:43:38.598" v="257" actId="20577"/>
          <ac:spMkLst>
            <pc:docMk/>
            <pc:sldMk cId="3295238151" sldId="832"/>
            <ac:spMk id="2" creationId="{92445B4B-172C-5316-CAF4-C2256E1206B9}"/>
          </ac:spMkLst>
        </pc:spChg>
        <pc:spChg chg="mod">
          <ac:chgData name="Dean A. Frank" userId="7c1a1a47-384b-4b14-9fab-3df083c96a2e" providerId="ADAL" clId="{DBAAD4C5-1D8C-4E88-8B87-7166C1F22E18}" dt="2022-11-15T22:41:38.023" v="206" actId="20577"/>
          <ac:spMkLst>
            <pc:docMk/>
            <pc:sldMk cId="3295238151" sldId="832"/>
            <ac:spMk id="3" creationId="{B26F1B51-620B-D83C-8AEA-73CEF6B90A93}"/>
          </ac:spMkLst>
        </pc:spChg>
      </pc:sldChg>
      <pc:sldChg chg="modSp add modAnim">
        <pc:chgData name="Dean A. Frank" userId="7c1a1a47-384b-4b14-9fab-3df083c96a2e" providerId="ADAL" clId="{DBAAD4C5-1D8C-4E88-8B87-7166C1F22E18}" dt="2022-11-15T23:21:44.377" v="373" actId="20577"/>
        <pc:sldMkLst>
          <pc:docMk/>
          <pc:sldMk cId="1904689501" sldId="845"/>
        </pc:sldMkLst>
        <pc:spChg chg="mod">
          <ac:chgData name="Dean A. Frank" userId="7c1a1a47-384b-4b14-9fab-3df083c96a2e" providerId="ADAL" clId="{DBAAD4C5-1D8C-4E88-8B87-7166C1F22E18}" dt="2022-11-15T23:21:44.377" v="373" actId="20577"/>
          <ac:spMkLst>
            <pc:docMk/>
            <pc:sldMk cId="1904689501" sldId="845"/>
            <ac:spMk id="3" creationId="{679D31AB-AAAA-25FA-FDB5-815838FA32A3}"/>
          </ac:spMkLst>
        </pc:spChg>
      </pc:sldChg>
      <pc:sldChg chg="modSp add mod">
        <pc:chgData name="Dean A. Frank" userId="7c1a1a47-384b-4b14-9fab-3df083c96a2e" providerId="ADAL" clId="{DBAAD4C5-1D8C-4E88-8B87-7166C1F22E18}" dt="2022-11-15T22:47:54.288" v="355" actId="6549"/>
        <pc:sldMkLst>
          <pc:docMk/>
          <pc:sldMk cId="3866084086" sldId="846"/>
        </pc:sldMkLst>
        <pc:spChg chg="mod">
          <ac:chgData name="Dean A. Frank" userId="7c1a1a47-384b-4b14-9fab-3df083c96a2e" providerId="ADAL" clId="{DBAAD4C5-1D8C-4E88-8B87-7166C1F22E18}" dt="2022-11-15T22:47:54.288" v="355" actId="6549"/>
          <ac:spMkLst>
            <pc:docMk/>
            <pc:sldMk cId="3866084086" sldId="846"/>
            <ac:spMk id="7" creationId="{EFDF9FED-DF36-6D8A-D953-DD65EDA741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9CF76-D69E-4DD5-AB78-EB24524ABE0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8F48CD3-FC1D-46ED-914C-20FC80C8EB16}">
      <dgm:prSet phldrT="[Text]"/>
      <dgm:spPr>
        <a:solidFill>
          <a:srgbClr val="0070C0"/>
        </a:solidFill>
      </dgm:spPr>
      <dgm:t>
        <a:bodyPr/>
        <a:lstStyle/>
        <a:p>
          <a:r>
            <a:rPr lang="en-US" dirty="0"/>
            <a:t>LCA</a:t>
          </a:r>
        </a:p>
      </dgm:t>
    </dgm:pt>
    <dgm:pt modelId="{B297B883-345C-4D89-BF71-449434241EE7}" type="parTrans" cxnId="{F08A83EC-7F96-47FE-9C0C-FF7C88FC3EE8}">
      <dgm:prSet/>
      <dgm:spPr/>
      <dgm:t>
        <a:bodyPr/>
        <a:lstStyle/>
        <a:p>
          <a:endParaRPr lang="en-US"/>
        </a:p>
      </dgm:t>
    </dgm:pt>
    <dgm:pt modelId="{BF3CAC9B-5A56-4099-AC39-BFECED4EF2EE}" type="sibTrans" cxnId="{F08A83EC-7F96-47FE-9C0C-FF7C88FC3EE8}">
      <dgm:prSet/>
      <dgm:spPr>
        <a:solidFill>
          <a:srgbClr val="0070C0"/>
        </a:solidFill>
      </dgm:spPr>
      <dgm:t>
        <a:bodyPr/>
        <a:lstStyle/>
        <a:p>
          <a:endParaRPr lang="en-US"/>
        </a:p>
      </dgm:t>
    </dgm:pt>
    <dgm:pt modelId="{242D1119-D861-44E5-A034-B68A34A2A879}">
      <dgm:prSet phldrT="[Text]"/>
      <dgm:spPr>
        <a:solidFill>
          <a:srgbClr val="0070C0"/>
        </a:solidFill>
      </dgm:spPr>
      <dgm:t>
        <a:bodyPr/>
        <a:lstStyle/>
        <a:p>
          <a:r>
            <a:rPr lang="en-US" dirty="0"/>
            <a:t>PCR</a:t>
          </a:r>
        </a:p>
      </dgm:t>
    </dgm:pt>
    <dgm:pt modelId="{2AB5308D-F8EE-48E2-ADCA-882E9DECF898}" type="parTrans" cxnId="{EF424C4B-CC0D-4E3A-B07A-FD3AA88E24C8}">
      <dgm:prSet/>
      <dgm:spPr/>
      <dgm:t>
        <a:bodyPr/>
        <a:lstStyle/>
        <a:p>
          <a:endParaRPr lang="en-US"/>
        </a:p>
      </dgm:t>
    </dgm:pt>
    <dgm:pt modelId="{BE7861C9-41CB-4FC5-A467-9067C3A0981F}" type="sibTrans" cxnId="{EF424C4B-CC0D-4E3A-B07A-FD3AA88E24C8}">
      <dgm:prSet/>
      <dgm:spPr>
        <a:solidFill>
          <a:srgbClr val="0070C0"/>
        </a:solidFill>
      </dgm:spPr>
      <dgm:t>
        <a:bodyPr/>
        <a:lstStyle/>
        <a:p>
          <a:endParaRPr lang="en-US"/>
        </a:p>
      </dgm:t>
    </dgm:pt>
    <dgm:pt modelId="{D501662F-A282-4FF1-AE0A-D90637C0E7D7}">
      <dgm:prSet phldrT="[Text]"/>
      <dgm:spPr>
        <a:solidFill>
          <a:srgbClr val="0070C0"/>
        </a:solidFill>
      </dgm:spPr>
      <dgm:t>
        <a:bodyPr/>
        <a:lstStyle/>
        <a:p>
          <a:r>
            <a:rPr lang="en-US" dirty="0"/>
            <a:t>EPD</a:t>
          </a:r>
        </a:p>
      </dgm:t>
    </dgm:pt>
    <dgm:pt modelId="{70993F41-57A9-4EE4-BEFE-34A3C86F96F4}" type="parTrans" cxnId="{E9B29AA3-DB5F-4DCF-B8C2-AE5650461F90}">
      <dgm:prSet/>
      <dgm:spPr/>
      <dgm:t>
        <a:bodyPr/>
        <a:lstStyle/>
        <a:p>
          <a:endParaRPr lang="en-US"/>
        </a:p>
      </dgm:t>
    </dgm:pt>
    <dgm:pt modelId="{E033A541-0CE8-44E9-96AB-497FB0767D8A}" type="sibTrans" cxnId="{E9B29AA3-DB5F-4DCF-B8C2-AE5650461F90}">
      <dgm:prSet/>
      <dgm:spPr/>
      <dgm:t>
        <a:bodyPr/>
        <a:lstStyle/>
        <a:p>
          <a:endParaRPr lang="en-US"/>
        </a:p>
      </dgm:t>
    </dgm:pt>
    <dgm:pt modelId="{A35D517B-08D2-43C6-ABA6-9562F896FDA4}" type="pres">
      <dgm:prSet presAssocID="{FC39CF76-D69E-4DD5-AB78-EB24524ABE09}" presName="Name0" presStyleCnt="0">
        <dgm:presLayoutVars>
          <dgm:dir/>
          <dgm:resizeHandles val="exact"/>
        </dgm:presLayoutVars>
      </dgm:prSet>
      <dgm:spPr/>
    </dgm:pt>
    <dgm:pt modelId="{4E87BA57-5B89-4BB5-971E-4A93B4A6CF95}" type="pres">
      <dgm:prSet presAssocID="{FC39CF76-D69E-4DD5-AB78-EB24524ABE09}" presName="vNodes" presStyleCnt="0"/>
      <dgm:spPr/>
    </dgm:pt>
    <dgm:pt modelId="{AF3774CC-1AA6-4147-87E9-037B99EF49DE}" type="pres">
      <dgm:prSet presAssocID="{98F48CD3-FC1D-46ED-914C-20FC80C8EB16}" presName="node" presStyleLbl="node1" presStyleIdx="0" presStyleCnt="3">
        <dgm:presLayoutVars>
          <dgm:bulletEnabled val="1"/>
        </dgm:presLayoutVars>
      </dgm:prSet>
      <dgm:spPr/>
    </dgm:pt>
    <dgm:pt modelId="{F1CC76B1-9E1C-44FF-9B20-B22003E25D87}" type="pres">
      <dgm:prSet presAssocID="{BF3CAC9B-5A56-4099-AC39-BFECED4EF2EE}" presName="spacerT" presStyleCnt="0"/>
      <dgm:spPr/>
    </dgm:pt>
    <dgm:pt modelId="{EE0EF4C1-A438-4E74-8D90-BCBFC52B8819}" type="pres">
      <dgm:prSet presAssocID="{BF3CAC9B-5A56-4099-AC39-BFECED4EF2EE}" presName="sibTrans" presStyleLbl="sibTrans2D1" presStyleIdx="0" presStyleCnt="2"/>
      <dgm:spPr/>
    </dgm:pt>
    <dgm:pt modelId="{0B5C6D18-5861-4E55-83AF-67D9B7B4EE44}" type="pres">
      <dgm:prSet presAssocID="{BF3CAC9B-5A56-4099-AC39-BFECED4EF2EE}" presName="spacerB" presStyleCnt="0"/>
      <dgm:spPr/>
    </dgm:pt>
    <dgm:pt modelId="{087CDFF6-6733-44F6-BA62-23A89EC712C8}" type="pres">
      <dgm:prSet presAssocID="{242D1119-D861-44E5-A034-B68A34A2A879}" presName="node" presStyleLbl="node1" presStyleIdx="1" presStyleCnt="3">
        <dgm:presLayoutVars>
          <dgm:bulletEnabled val="1"/>
        </dgm:presLayoutVars>
      </dgm:prSet>
      <dgm:spPr/>
    </dgm:pt>
    <dgm:pt modelId="{B28496D1-5C3F-4865-820C-87C60608B92C}" type="pres">
      <dgm:prSet presAssocID="{FC39CF76-D69E-4DD5-AB78-EB24524ABE09}" presName="sibTransLast" presStyleLbl="sibTrans2D1" presStyleIdx="1" presStyleCnt="2"/>
      <dgm:spPr/>
    </dgm:pt>
    <dgm:pt modelId="{425A0F2F-11FA-495B-8720-5094FE68F276}" type="pres">
      <dgm:prSet presAssocID="{FC39CF76-D69E-4DD5-AB78-EB24524ABE09}" presName="connectorText" presStyleLbl="sibTrans2D1" presStyleIdx="1" presStyleCnt="2"/>
      <dgm:spPr/>
    </dgm:pt>
    <dgm:pt modelId="{1BFABB26-290A-468A-AAEB-3148D1912696}" type="pres">
      <dgm:prSet presAssocID="{FC39CF76-D69E-4DD5-AB78-EB24524ABE09}" presName="lastNode" presStyleLbl="node1" presStyleIdx="2" presStyleCnt="3">
        <dgm:presLayoutVars>
          <dgm:bulletEnabled val="1"/>
        </dgm:presLayoutVars>
      </dgm:prSet>
      <dgm:spPr/>
    </dgm:pt>
  </dgm:ptLst>
  <dgm:cxnLst>
    <dgm:cxn modelId="{18D8370F-610D-4276-AABA-FE4C34AA0D58}" type="presOf" srcId="{FC39CF76-D69E-4DD5-AB78-EB24524ABE09}" destId="{A35D517B-08D2-43C6-ABA6-9562F896FDA4}" srcOrd="0" destOrd="0" presId="urn:microsoft.com/office/officeart/2005/8/layout/equation2"/>
    <dgm:cxn modelId="{8CABB668-AE26-42E6-B0F7-4FF729AF3887}" type="presOf" srcId="{BE7861C9-41CB-4FC5-A467-9067C3A0981F}" destId="{425A0F2F-11FA-495B-8720-5094FE68F276}" srcOrd="1" destOrd="0" presId="urn:microsoft.com/office/officeart/2005/8/layout/equation2"/>
    <dgm:cxn modelId="{EF424C4B-CC0D-4E3A-B07A-FD3AA88E24C8}" srcId="{FC39CF76-D69E-4DD5-AB78-EB24524ABE09}" destId="{242D1119-D861-44E5-A034-B68A34A2A879}" srcOrd="1" destOrd="0" parTransId="{2AB5308D-F8EE-48E2-ADCA-882E9DECF898}" sibTransId="{BE7861C9-41CB-4FC5-A467-9067C3A0981F}"/>
    <dgm:cxn modelId="{544F3352-16C1-4C79-8E19-22221C5F91EA}" type="presOf" srcId="{242D1119-D861-44E5-A034-B68A34A2A879}" destId="{087CDFF6-6733-44F6-BA62-23A89EC712C8}" srcOrd="0" destOrd="0" presId="urn:microsoft.com/office/officeart/2005/8/layout/equation2"/>
    <dgm:cxn modelId="{72C54576-6697-46D7-BD41-7C2539BCD0D0}" type="presOf" srcId="{BF3CAC9B-5A56-4099-AC39-BFECED4EF2EE}" destId="{EE0EF4C1-A438-4E74-8D90-BCBFC52B8819}" srcOrd="0" destOrd="0" presId="urn:microsoft.com/office/officeart/2005/8/layout/equation2"/>
    <dgm:cxn modelId="{A6558056-8C32-4EF8-97FB-921110CEBDE6}" type="presOf" srcId="{D501662F-A282-4FF1-AE0A-D90637C0E7D7}" destId="{1BFABB26-290A-468A-AAEB-3148D1912696}" srcOrd="0" destOrd="0" presId="urn:microsoft.com/office/officeart/2005/8/layout/equation2"/>
    <dgm:cxn modelId="{25647E7A-52E6-4B7A-8900-EB76DFE99133}" type="presOf" srcId="{BE7861C9-41CB-4FC5-A467-9067C3A0981F}" destId="{B28496D1-5C3F-4865-820C-87C60608B92C}" srcOrd="0" destOrd="0" presId="urn:microsoft.com/office/officeart/2005/8/layout/equation2"/>
    <dgm:cxn modelId="{E9B29AA3-DB5F-4DCF-B8C2-AE5650461F90}" srcId="{FC39CF76-D69E-4DD5-AB78-EB24524ABE09}" destId="{D501662F-A282-4FF1-AE0A-D90637C0E7D7}" srcOrd="2" destOrd="0" parTransId="{70993F41-57A9-4EE4-BEFE-34A3C86F96F4}" sibTransId="{E033A541-0CE8-44E9-96AB-497FB0767D8A}"/>
    <dgm:cxn modelId="{4B81E5B3-7431-46A7-90DA-C23585A56D56}" type="presOf" srcId="{98F48CD3-FC1D-46ED-914C-20FC80C8EB16}" destId="{AF3774CC-1AA6-4147-87E9-037B99EF49DE}" srcOrd="0" destOrd="0" presId="urn:microsoft.com/office/officeart/2005/8/layout/equation2"/>
    <dgm:cxn modelId="{F08A83EC-7F96-47FE-9C0C-FF7C88FC3EE8}" srcId="{FC39CF76-D69E-4DD5-AB78-EB24524ABE09}" destId="{98F48CD3-FC1D-46ED-914C-20FC80C8EB16}" srcOrd="0" destOrd="0" parTransId="{B297B883-345C-4D89-BF71-449434241EE7}" sibTransId="{BF3CAC9B-5A56-4099-AC39-BFECED4EF2EE}"/>
    <dgm:cxn modelId="{E5ACDE60-6650-4903-B99B-426FC05D0655}" type="presParOf" srcId="{A35D517B-08D2-43C6-ABA6-9562F896FDA4}" destId="{4E87BA57-5B89-4BB5-971E-4A93B4A6CF95}" srcOrd="0" destOrd="0" presId="urn:microsoft.com/office/officeart/2005/8/layout/equation2"/>
    <dgm:cxn modelId="{2E9982CC-191F-4FD4-88E0-F2B934C497D2}" type="presParOf" srcId="{4E87BA57-5B89-4BB5-971E-4A93B4A6CF95}" destId="{AF3774CC-1AA6-4147-87E9-037B99EF49DE}" srcOrd="0" destOrd="0" presId="urn:microsoft.com/office/officeart/2005/8/layout/equation2"/>
    <dgm:cxn modelId="{7110A510-159F-4626-8CF8-34DC3F0D977B}" type="presParOf" srcId="{4E87BA57-5B89-4BB5-971E-4A93B4A6CF95}" destId="{F1CC76B1-9E1C-44FF-9B20-B22003E25D87}" srcOrd="1" destOrd="0" presId="urn:microsoft.com/office/officeart/2005/8/layout/equation2"/>
    <dgm:cxn modelId="{EBDE6ABE-9D2F-4979-A550-8B8986A6775B}" type="presParOf" srcId="{4E87BA57-5B89-4BB5-971E-4A93B4A6CF95}" destId="{EE0EF4C1-A438-4E74-8D90-BCBFC52B8819}" srcOrd="2" destOrd="0" presId="urn:microsoft.com/office/officeart/2005/8/layout/equation2"/>
    <dgm:cxn modelId="{7C1C06A4-B9DE-41A5-BF4A-8E034BF56D13}" type="presParOf" srcId="{4E87BA57-5B89-4BB5-971E-4A93B4A6CF95}" destId="{0B5C6D18-5861-4E55-83AF-67D9B7B4EE44}" srcOrd="3" destOrd="0" presId="urn:microsoft.com/office/officeart/2005/8/layout/equation2"/>
    <dgm:cxn modelId="{EA1567F5-5781-476A-A0DC-5C3DB22EBC29}" type="presParOf" srcId="{4E87BA57-5B89-4BB5-971E-4A93B4A6CF95}" destId="{087CDFF6-6733-44F6-BA62-23A89EC712C8}" srcOrd="4" destOrd="0" presId="urn:microsoft.com/office/officeart/2005/8/layout/equation2"/>
    <dgm:cxn modelId="{2AE59D33-F9FF-49D8-8380-C99948FA8CCF}" type="presParOf" srcId="{A35D517B-08D2-43C6-ABA6-9562F896FDA4}" destId="{B28496D1-5C3F-4865-820C-87C60608B92C}" srcOrd="1" destOrd="0" presId="urn:microsoft.com/office/officeart/2005/8/layout/equation2"/>
    <dgm:cxn modelId="{2DD51F50-7033-42E1-BC46-5AABB6D94746}" type="presParOf" srcId="{B28496D1-5C3F-4865-820C-87C60608B92C}" destId="{425A0F2F-11FA-495B-8720-5094FE68F276}" srcOrd="0" destOrd="0" presId="urn:microsoft.com/office/officeart/2005/8/layout/equation2"/>
    <dgm:cxn modelId="{8BB12D8C-F395-47CF-B221-0E0E52892D30}" type="presParOf" srcId="{A35D517B-08D2-43C6-ABA6-9562F896FDA4}" destId="{1BFABB26-290A-468A-AAEB-3148D191269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774CC-1AA6-4147-87E9-037B99EF49DE}">
      <dsp:nvSpPr>
        <dsp:cNvPr id="0" name=""/>
        <dsp:cNvSpPr/>
      </dsp:nvSpPr>
      <dsp:spPr>
        <a:xfrm>
          <a:off x="1075183" y="347"/>
          <a:ext cx="492201" cy="49220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LCA</a:t>
          </a:r>
        </a:p>
      </dsp:txBody>
      <dsp:txXfrm>
        <a:off x="1147264" y="72428"/>
        <a:ext cx="348039" cy="348039"/>
      </dsp:txXfrm>
    </dsp:sp>
    <dsp:sp modelId="{EE0EF4C1-A438-4E74-8D90-BCBFC52B8819}">
      <dsp:nvSpPr>
        <dsp:cNvPr id="0" name=""/>
        <dsp:cNvSpPr/>
      </dsp:nvSpPr>
      <dsp:spPr>
        <a:xfrm>
          <a:off x="1178545" y="532515"/>
          <a:ext cx="285477" cy="285477"/>
        </a:xfrm>
        <a:prstGeom prst="mathPlus">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6385" y="641681"/>
        <a:ext cx="209797" cy="67145"/>
      </dsp:txXfrm>
    </dsp:sp>
    <dsp:sp modelId="{087CDFF6-6733-44F6-BA62-23A89EC712C8}">
      <dsp:nvSpPr>
        <dsp:cNvPr id="0" name=""/>
        <dsp:cNvSpPr/>
      </dsp:nvSpPr>
      <dsp:spPr>
        <a:xfrm>
          <a:off x="1075183" y="857959"/>
          <a:ext cx="492201" cy="49220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PCR</a:t>
          </a:r>
        </a:p>
      </dsp:txBody>
      <dsp:txXfrm>
        <a:off x="1147264" y="930040"/>
        <a:ext cx="348039" cy="348039"/>
      </dsp:txXfrm>
    </dsp:sp>
    <dsp:sp modelId="{B28496D1-5C3F-4865-820C-87C60608B92C}">
      <dsp:nvSpPr>
        <dsp:cNvPr id="0" name=""/>
        <dsp:cNvSpPr/>
      </dsp:nvSpPr>
      <dsp:spPr>
        <a:xfrm>
          <a:off x="1641215" y="583704"/>
          <a:ext cx="156520" cy="18309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41215" y="620324"/>
        <a:ext cx="109564" cy="109859"/>
      </dsp:txXfrm>
    </dsp:sp>
    <dsp:sp modelId="{1BFABB26-290A-468A-AAEB-3148D1912696}">
      <dsp:nvSpPr>
        <dsp:cNvPr id="0" name=""/>
        <dsp:cNvSpPr/>
      </dsp:nvSpPr>
      <dsp:spPr>
        <a:xfrm>
          <a:off x="1862706" y="183052"/>
          <a:ext cx="984403" cy="98440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EPD</a:t>
          </a:r>
        </a:p>
      </dsp:txBody>
      <dsp:txXfrm>
        <a:off x="2006868" y="327214"/>
        <a:ext cx="696079" cy="69607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a.gov/ghgemissions/overview-greenhouse-gases#carbon-dioxide" TargetMode="External"/><Relationship Id="rId7" Type="http://schemas.openxmlformats.org/officeDocument/2006/relationships/hyperlink" Target="https://www.epa.gov/ghgemissions/understanding-global-warming-potentials#Learn%20why"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epa.gov/ghgemissions/overview-greenhouse-gases#f-gases" TargetMode="External"/><Relationship Id="rId5" Type="http://schemas.openxmlformats.org/officeDocument/2006/relationships/hyperlink" Target="https://www.epa.gov/ghgemissions/overview-greenhouse-gases#nitrous-oxide" TargetMode="External"/><Relationship Id="rId4" Type="http://schemas.openxmlformats.org/officeDocument/2006/relationships/hyperlink" Target="https://www.epa.gov/ghgemissions/overview-greenhouse-gases#methan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294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GHG</a:t>
            </a:r>
          </a:p>
          <a:p>
            <a:pPr algn="l">
              <a:buFont typeface="Arial" panose="020B0604020202020204" pitchFamily="34" charset="0"/>
              <a:buChar char="•"/>
            </a:pPr>
            <a:r>
              <a:rPr lang="en-US" b="1" i="0" dirty="0">
                <a:solidFill>
                  <a:srgbClr val="005EA2"/>
                </a:solidFill>
                <a:effectLst/>
                <a:latin typeface="Source Sans Pro Web"/>
                <a:hlinkClick r:id="rId3"/>
              </a:rPr>
              <a:t>Carbon dioxide (CO</a:t>
            </a:r>
            <a:r>
              <a:rPr lang="en-US" b="1" i="0" baseline="-25000" dirty="0">
                <a:solidFill>
                  <a:srgbClr val="005EA2"/>
                </a:solidFill>
                <a:effectLst/>
                <a:latin typeface="Source Sans Pro Web"/>
                <a:hlinkClick r:id="rId3"/>
              </a:rPr>
              <a:t>2</a:t>
            </a:r>
            <a:r>
              <a:rPr lang="en-US" b="1" i="0" dirty="0">
                <a:solidFill>
                  <a:srgbClr val="005EA2"/>
                </a:solidFill>
                <a:effectLst/>
                <a:latin typeface="Source Sans Pro Web"/>
                <a:hlinkClick r:id="rId3"/>
              </a:rPr>
              <a:t>)</a:t>
            </a:r>
            <a:r>
              <a:rPr lang="en-US" b="0" i="0" dirty="0">
                <a:solidFill>
                  <a:srgbClr val="1B1B1B"/>
                </a:solidFill>
                <a:effectLst/>
                <a:latin typeface="Source Sans Pro Web"/>
              </a:rPr>
              <a:t>: Carbon dioxide enters the atmosphere through burning fossil fuels (coal, natural gas, and oil), solid waste, trees and other biological materials, and also as a result of certain chemical reactions (e.g., manufacture of cement). Carbon dioxide is removed from the atmosphere (or "sequestered") when it is absorbed by plants as part of the biological carbon cycle.</a:t>
            </a:r>
          </a:p>
          <a:p>
            <a:pPr algn="l">
              <a:buFont typeface="Arial" panose="020B0604020202020204" pitchFamily="34" charset="0"/>
              <a:buChar char="•"/>
            </a:pPr>
            <a:r>
              <a:rPr lang="en-US" b="1" i="0" dirty="0">
                <a:solidFill>
                  <a:srgbClr val="005EA2"/>
                </a:solidFill>
                <a:effectLst/>
                <a:latin typeface="Source Sans Pro Web"/>
                <a:hlinkClick r:id="rId4"/>
              </a:rPr>
              <a:t>Methane (CH</a:t>
            </a:r>
            <a:r>
              <a:rPr lang="en-US" b="1" i="0" baseline="-25000" dirty="0">
                <a:solidFill>
                  <a:srgbClr val="005EA2"/>
                </a:solidFill>
                <a:effectLst/>
                <a:latin typeface="Source Sans Pro Web"/>
                <a:hlinkClick r:id="rId4"/>
              </a:rPr>
              <a:t>4</a:t>
            </a:r>
            <a:r>
              <a:rPr lang="en-US" b="1" i="0" dirty="0">
                <a:solidFill>
                  <a:srgbClr val="005EA2"/>
                </a:solidFill>
                <a:effectLst/>
                <a:latin typeface="Source Sans Pro Web"/>
                <a:hlinkClick r:id="rId4"/>
              </a:rPr>
              <a:t>)</a:t>
            </a:r>
            <a:r>
              <a:rPr lang="en-US" b="0" i="0" dirty="0">
                <a:solidFill>
                  <a:srgbClr val="1B1B1B"/>
                </a:solidFill>
                <a:effectLst/>
                <a:latin typeface="Source Sans Pro Web"/>
              </a:rPr>
              <a:t>: Methane is emitted during the production and transport of coal, natural gas, and oil. Methane emissions also result from livestock and other agricultural practices, land use and by the decay of organic waste in municipal solid waste landfills.</a:t>
            </a:r>
          </a:p>
          <a:p>
            <a:pPr algn="l">
              <a:buFont typeface="Arial" panose="020B0604020202020204" pitchFamily="34" charset="0"/>
              <a:buChar char="•"/>
            </a:pPr>
            <a:r>
              <a:rPr lang="en-US" b="1" i="0" dirty="0">
                <a:solidFill>
                  <a:srgbClr val="005EA2"/>
                </a:solidFill>
                <a:effectLst/>
                <a:latin typeface="Source Sans Pro Web"/>
                <a:hlinkClick r:id="rId5"/>
              </a:rPr>
              <a:t>Nitrous oxide (N</a:t>
            </a:r>
            <a:r>
              <a:rPr lang="en-US" b="1" i="0" baseline="-25000" dirty="0">
                <a:solidFill>
                  <a:srgbClr val="005EA2"/>
                </a:solidFill>
                <a:effectLst/>
                <a:latin typeface="Source Sans Pro Web"/>
                <a:hlinkClick r:id="rId5"/>
              </a:rPr>
              <a:t>2</a:t>
            </a:r>
            <a:r>
              <a:rPr lang="en-US" b="1" i="0" dirty="0">
                <a:solidFill>
                  <a:srgbClr val="005EA2"/>
                </a:solidFill>
                <a:effectLst/>
                <a:latin typeface="Source Sans Pro Web"/>
                <a:hlinkClick r:id="rId5"/>
              </a:rPr>
              <a:t>O)</a:t>
            </a:r>
            <a:r>
              <a:rPr lang="en-US" b="0" i="0" dirty="0">
                <a:solidFill>
                  <a:srgbClr val="1B1B1B"/>
                </a:solidFill>
                <a:effectLst/>
                <a:latin typeface="Source Sans Pro Web"/>
              </a:rPr>
              <a:t>: Nitrous oxide is emitted during agricultural, land use, and industrial activities; combustion of fossil fuels and solid waste; as well as during treatment of wastewater.</a:t>
            </a:r>
          </a:p>
          <a:p>
            <a:pPr algn="l"/>
            <a:r>
              <a:rPr lang="en-US" b="1" i="0" dirty="0">
                <a:solidFill>
                  <a:srgbClr val="005EA2"/>
                </a:solidFill>
                <a:effectLst/>
                <a:latin typeface="Source Sans Pro Web"/>
                <a:hlinkClick r:id="rId6"/>
              </a:rPr>
              <a:t>Fluorinated gases</a:t>
            </a:r>
            <a:r>
              <a:rPr lang="en-US" b="0" i="0" dirty="0">
                <a:solidFill>
                  <a:srgbClr val="1B1B1B"/>
                </a:solidFill>
                <a:effectLst/>
                <a:latin typeface="Source Sans Pro Web"/>
              </a:rPr>
              <a:t>: Hydrofluorocarbons, perfluorocarbons, sulfur hexafluoride, and nitrogen trifluoride are synthetic, powerful greenhouse gases that are emitted from a variety of household, commercial, and industrial applications and processes.</a:t>
            </a:r>
          </a:p>
          <a:p>
            <a:pPr marL="139700" indent="0" algn="l">
              <a:buNone/>
            </a:pPr>
            <a:endParaRPr lang="en-US" b="0" i="0" dirty="0">
              <a:solidFill>
                <a:srgbClr val="1B1B1B"/>
              </a:solidFill>
              <a:effectLst/>
              <a:latin typeface="Source Sans Pro Web"/>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GWP = a measure of how much energy the emissions of 1 ton of a gas will absorb over a given period of time, relative to the emissions of 1 ton of carbon dioxide (CO2)</a:t>
            </a:r>
          </a:p>
          <a:p>
            <a:pPr marL="139700" indent="0" algn="l">
              <a:buNone/>
            </a:pPr>
            <a:endParaRPr lang="en-US" b="0" i="0" dirty="0">
              <a:solidFill>
                <a:srgbClr val="1B1B1B"/>
              </a:solidFill>
              <a:effectLst/>
              <a:latin typeface="Source Sans Pro Web"/>
            </a:endParaRPr>
          </a:p>
          <a:p>
            <a:pPr marL="139700" indent="0" algn="l">
              <a:buNone/>
            </a:pPr>
            <a:endParaRPr lang="en-US" b="0" i="0" dirty="0">
              <a:solidFill>
                <a:srgbClr val="1B1B1B"/>
              </a:solidFill>
              <a:effectLst/>
              <a:latin typeface="Source Sans Pro Web"/>
            </a:endParaRPr>
          </a:p>
          <a:p>
            <a:pPr marL="139700" indent="0" algn="l">
              <a:buNone/>
            </a:pPr>
            <a:r>
              <a:rPr lang="en-US" b="0" i="0" dirty="0">
                <a:solidFill>
                  <a:srgbClr val="1B1B1B"/>
                </a:solidFill>
                <a:effectLst/>
                <a:latin typeface="Source Sans Pro Web"/>
              </a:rPr>
              <a:t>ADDITIONAL SPEAKER NOTES:</a:t>
            </a:r>
          </a:p>
          <a:p>
            <a:pPr algn="l">
              <a:buFont typeface="Arial" panose="020B0604020202020204" pitchFamily="34" charset="0"/>
              <a:buChar char="•"/>
            </a:pPr>
            <a:r>
              <a:rPr lang="en-US" b="0" i="0" dirty="0">
                <a:solidFill>
                  <a:srgbClr val="1B1B1B"/>
                </a:solidFill>
                <a:effectLst/>
                <a:latin typeface="Source Sans Pro Web"/>
              </a:rPr>
              <a:t>CO</a:t>
            </a:r>
            <a:r>
              <a:rPr lang="en-US" b="0" i="0" baseline="-25000" dirty="0">
                <a:solidFill>
                  <a:srgbClr val="1B1B1B"/>
                </a:solidFill>
                <a:effectLst/>
                <a:latin typeface="Source Sans Pro Web"/>
              </a:rPr>
              <a:t>2</a:t>
            </a:r>
            <a:r>
              <a:rPr lang="en-US" b="0" i="0" dirty="0">
                <a:solidFill>
                  <a:srgbClr val="1B1B1B"/>
                </a:solidFill>
                <a:effectLst/>
                <a:latin typeface="Source Sans Pro Web"/>
              </a:rPr>
              <a:t>, by definition, has a GWP of 1 regardless of the time period used, because it is the gas being used as the reference. CO</a:t>
            </a:r>
            <a:r>
              <a:rPr lang="en-US" b="0" i="0" baseline="-25000" dirty="0">
                <a:solidFill>
                  <a:srgbClr val="1B1B1B"/>
                </a:solidFill>
                <a:effectLst/>
                <a:latin typeface="Source Sans Pro Web"/>
              </a:rPr>
              <a:t>2</a:t>
            </a:r>
            <a:r>
              <a:rPr lang="en-US" b="0" i="0" dirty="0">
                <a:solidFill>
                  <a:srgbClr val="1B1B1B"/>
                </a:solidFill>
                <a:effectLst/>
                <a:latin typeface="Source Sans Pro Web"/>
              </a:rPr>
              <a:t> remains in the climate system for a very long time: CO</a:t>
            </a:r>
            <a:r>
              <a:rPr lang="en-US" b="0" i="0" baseline="-25000" dirty="0">
                <a:solidFill>
                  <a:srgbClr val="1B1B1B"/>
                </a:solidFill>
                <a:effectLst/>
                <a:latin typeface="Source Sans Pro Web"/>
              </a:rPr>
              <a:t>2</a:t>
            </a:r>
            <a:r>
              <a:rPr lang="en-US" b="0" i="0" dirty="0">
                <a:solidFill>
                  <a:srgbClr val="1B1B1B"/>
                </a:solidFill>
                <a:effectLst/>
                <a:latin typeface="Source Sans Pro Web"/>
              </a:rPr>
              <a:t> emissions cause increases in atmospheric concentrations of CO</a:t>
            </a:r>
            <a:r>
              <a:rPr lang="en-US" b="0" i="0" baseline="-25000" dirty="0">
                <a:solidFill>
                  <a:srgbClr val="1B1B1B"/>
                </a:solidFill>
                <a:effectLst/>
                <a:latin typeface="Source Sans Pro Web"/>
              </a:rPr>
              <a:t>2</a:t>
            </a:r>
            <a:r>
              <a:rPr lang="en-US" b="0" i="0" dirty="0">
                <a:solidFill>
                  <a:srgbClr val="1B1B1B"/>
                </a:solidFill>
                <a:effectLst/>
                <a:latin typeface="Source Sans Pro Web"/>
              </a:rPr>
              <a:t> that will last thousands of years.</a:t>
            </a:r>
          </a:p>
          <a:p>
            <a:pPr algn="l">
              <a:buFont typeface="Arial" panose="020B0604020202020204" pitchFamily="34" charset="0"/>
              <a:buChar char="•"/>
            </a:pPr>
            <a:r>
              <a:rPr lang="en-US" b="0" i="0" dirty="0">
                <a:solidFill>
                  <a:srgbClr val="1B1B1B"/>
                </a:solidFill>
                <a:effectLst/>
                <a:latin typeface="Source Sans Pro Web"/>
              </a:rPr>
              <a:t>Methane (CH</a:t>
            </a:r>
            <a:r>
              <a:rPr lang="en-US" b="0" i="0" baseline="-25000" dirty="0">
                <a:solidFill>
                  <a:srgbClr val="1B1B1B"/>
                </a:solidFill>
                <a:effectLst/>
                <a:latin typeface="Source Sans Pro Web"/>
              </a:rPr>
              <a:t>4</a:t>
            </a:r>
            <a:r>
              <a:rPr lang="en-US" b="0" i="0" dirty="0">
                <a:solidFill>
                  <a:srgbClr val="1B1B1B"/>
                </a:solidFill>
                <a:effectLst/>
                <a:latin typeface="Source Sans Pro Web"/>
              </a:rPr>
              <a:t>) is estimated to have a GWP of 27-30 over 100 years (</a:t>
            </a:r>
            <a:r>
              <a:rPr lang="en-US" b="0" i="0" dirty="0">
                <a:solidFill>
                  <a:srgbClr val="005EA2"/>
                </a:solidFill>
                <a:effectLst/>
                <a:latin typeface="Source Sans Pro Web"/>
                <a:hlinkClick r:id="rId7"/>
              </a:rPr>
              <a:t>Learn why EPA's U.S. Inventory of Greenhouse Gas Emissions and Sinks uses a different value.</a:t>
            </a:r>
            <a:r>
              <a:rPr lang="en-US" b="0" i="0" dirty="0">
                <a:solidFill>
                  <a:srgbClr val="1B1B1B"/>
                </a:solidFill>
                <a:effectLst/>
                <a:latin typeface="Source Sans Pro Web"/>
              </a:rPr>
              <a:t>). CH</a:t>
            </a:r>
            <a:r>
              <a:rPr lang="en-US" b="0" i="0" baseline="-25000" dirty="0">
                <a:solidFill>
                  <a:srgbClr val="1B1B1B"/>
                </a:solidFill>
                <a:effectLst/>
                <a:latin typeface="Source Sans Pro Web"/>
              </a:rPr>
              <a:t>4</a:t>
            </a:r>
            <a:r>
              <a:rPr lang="en-US" b="0" i="0" dirty="0">
                <a:solidFill>
                  <a:srgbClr val="1B1B1B"/>
                </a:solidFill>
                <a:effectLst/>
                <a:latin typeface="Source Sans Pro Web"/>
              </a:rPr>
              <a:t> emitted today lasts about a decade on average, which is much less time than CO</a:t>
            </a:r>
            <a:r>
              <a:rPr lang="en-US" b="0" i="0" baseline="-25000" dirty="0">
                <a:solidFill>
                  <a:srgbClr val="1B1B1B"/>
                </a:solidFill>
                <a:effectLst/>
                <a:latin typeface="Source Sans Pro Web"/>
              </a:rPr>
              <a:t>2</a:t>
            </a:r>
            <a:r>
              <a:rPr lang="en-US" b="0" i="0" dirty="0">
                <a:solidFill>
                  <a:srgbClr val="1B1B1B"/>
                </a:solidFill>
                <a:effectLst/>
                <a:latin typeface="Source Sans Pro Web"/>
              </a:rPr>
              <a:t>. But CH</a:t>
            </a:r>
            <a:r>
              <a:rPr lang="en-US" b="0" i="0" baseline="-25000" dirty="0">
                <a:solidFill>
                  <a:srgbClr val="1B1B1B"/>
                </a:solidFill>
                <a:effectLst/>
                <a:latin typeface="Source Sans Pro Web"/>
              </a:rPr>
              <a:t>4</a:t>
            </a:r>
            <a:r>
              <a:rPr lang="en-US" b="0" i="0" dirty="0">
                <a:solidFill>
                  <a:srgbClr val="1B1B1B"/>
                </a:solidFill>
                <a:effectLst/>
                <a:latin typeface="Source Sans Pro Web"/>
              </a:rPr>
              <a:t> also absorbs much more energy than CO</a:t>
            </a:r>
            <a:r>
              <a:rPr lang="en-US" b="0" i="0" baseline="-25000" dirty="0">
                <a:solidFill>
                  <a:srgbClr val="1B1B1B"/>
                </a:solidFill>
                <a:effectLst/>
                <a:latin typeface="Source Sans Pro Web"/>
              </a:rPr>
              <a:t>2</a:t>
            </a:r>
            <a:r>
              <a:rPr lang="en-US" b="0" i="0" dirty="0">
                <a:solidFill>
                  <a:srgbClr val="1B1B1B"/>
                </a:solidFill>
                <a:effectLst/>
                <a:latin typeface="Source Sans Pro Web"/>
              </a:rPr>
              <a:t>. The net effect of the shorter lifetime and higher energy absorption is reflected in the GWP. The CH</a:t>
            </a:r>
            <a:r>
              <a:rPr lang="en-US" b="0" i="0" baseline="-25000" dirty="0">
                <a:solidFill>
                  <a:srgbClr val="1B1B1B"/>
                </a:solidFill>
                <a:effectLst/>
                <a:latin typeface="Source Sans Pro Web"/>
              </a:rPr>
              <a:t>4</a:t>
            </a:r>
            <a:r>
              <a:rPr lang="en-US" b="0" i="0" dirty="0">
                <a:solidFill>
                  <a:srgbClr val="1B1B1B"/>
                </a:solidFill>
                <a:effectLst/>
                <a:latin typeface="Source Sans Pro Web"/>
              </a:rPr>
              <a:t> GWP also accounts for some indirect effects, such as the fact that CH</a:t>
            </a:r>
            <a:r>
              <a:rPr lang="en-US" b="0" i="0" baseline="-25000" dirty="0">
                <a:solidFill>
                  <a:srgbClr val="1B1B1B"/>
                </a:solidFill>
                <a:effectLst/>
                <a:latin typeface="Source Sans Pro Web"/>
              </a:rPr>
              <a:t>4</a:t>
            </a:r>
            <a:r>
              <a:rPr lang="en-US" b="0" i="0" dirty="0">
                <a:solidFill>
                  <a:srgbClr val="1B1B1B"/>
                </a:solidFill>
                <a:effectLst/>
                <a:latin typeface="Source Sans Pro Web"/>
              </a:rPr>
              <a:t> is a precursor to ozone, and ozone is itself a GHG.</a:t>
            </a:r>
          </a:p>
          <a:p>
            <a:pPr algn="l">
              <a:buFont typeface="Arial" panose="020B0604020202020204" pitchFamily="34" charset="0"/>
              <a:buChar char="•"/>
            </a:pPr>
            <a:r>
              <a:rPr lang="en-US" b="0" i="0" dirty="0">
                <a:solidFill>
                  <a:srgbClr val="1B1B1B"/>
                </a:solidFill>
                <a:effectLst/>
                <a:latin typeface="Source Sans Pro Web"/>
              </a:rPr>
              <a:t>Nitrous Oxide (N</a:t>
            </a:r>
            <a:r>
              <a:rPr lang="en-US" b="0" i="0" baseline="-25000" dirty="0">
                <a:solidFill>
                  <a:srgbClr val="1B1B1B"/>
                </a:solidFill>
                <a:effectLst/>
                <a:latin typeface="Source Sans Pro Web"/>
              </a:rPr>
              <a:t>2</a:t>
            </a:r>
            <a:r>
              <a:rPr lang="en-US" b="0" i="0" dirty="0">
                <a:solidFill>
                  <a:srgbClr val="1B1B1B"/>
                </a:solidFill>
                <a:effectLst/>
                <a:latin typeface="Source Sans Pro Web"/>
              </a:rPr>
              <a:t>O) has a GWP 273 times that of CO</a:t>
            </a:r>
            <a:r>
              <a:rPr lang="en-US" b="0" i="0" baseline="-25000" dirty="0">
                <a:solidFill>
                  <a:srgbClr val="1B1B1B"/>
                </a:solidFill>
                <a:effectLst/>
                <a:latin typeface="Source Sans Pro Web"/>
              </a:rPr>
              <a:t>2</a:t>
            </a:r>
            <a:r>
              <a:rPr lang="en-US" b="0" i="0" dirty="0">
                <a:solidFill>
                  <a:srgbClr val="1B1B1B"/>
                </a:solidFill>
                <a:effectLst/>
                <a:latin typeface="Source Sans Pro Web"/>
              </a:rPr>
              <a:t> for a 100-year timescale. N</a:t>
            </a:r>
            <a:r>
              <a:rPr lang="en-US" b="0" i="0" baseline="-25000" dirty="0">
                <a:solidFill>
                  <a:srgbClr val="1B1B1B"/>
                </a:solidFill>
                <a:effectLst/>
                <a:latin typeface="Source Sans Pro Web"/>
              </a:rPr>
              <a:t>2</a:t>
            </a:r>
            <a:r>
              <a:rPr lang="en-US" b="0" i="0" dirty="0">
                <a:solidFill>
                  <a:srgbClr val="1B1B1B"/>
                </a:solidFill>
                <a:effectLst/>
                <a:latin typeface="Source Sans Pro Web"/>
              </a:rPr>
              <a:t>O emitted today remains in the atmosphere for more than 100 years, on average.</a:t>
            </a:r>
          </a:p>
          <a:p>
            <a:pPr algn="l">
              <a:buFont typeface="Arial" panose="020B0604020202020204" pitchFamily="34" charset="0"/>
              <a:buChar char="•"/>
            </a:pPr>
            <a:r>
              <a:rPr lang="en-US" b="0" i="0" dirty="0">
                <a:solidFill>
                  <a:srgbClr val="1B1B1B"/>
                </a:solidFill>
                <a:effectLst/>
                <a:latin typeface="Source Sans Pro Web"/>
              </a:rPr>
              <a:t>Chlorofluorocarbons (CFCs), hydrofluorocarbons (HFCs), hydrochlorofluorocarbons (HCFCs), perfluorocarbons (PFCs), and sulfur hexafluoride (SF</a:t>
            </a:r>
            <a:r>
              <a:rPr lang="en-US" b="0" i="0" baseline="-25000" dirty="0">
                <a:solidFill>
                  <a:srgbClr val="1B1B1B"/>
                </a:solidFill>
                <a:effectLst/>
                <a:latin typeface="Source Sans Pro Web"/>
              </a:rPr>
              <a:t>6</a:t>
            </a:r>
            <a:r>
              <a:rPr lang="en-US" b="0" i="0" dirty="0">
                <a:solidFill>
                  <a:srgbClr val="1B1B1B"/>
                </a:solidFill>
                <a:effectLst/>
                <a:latin typeface="Source Sans Pro Web"/>
              </a:rPr>
              <a:t>) are sometimes called high-GWP gases because, for a given amount of mass, they trap substantially more heat than CO</a:t>
            </a:r>
            <a:r>
              <a:rPr lang="en-US" b="0" i="0" baseline="-25000" dirty="0">
                <a:solidFill>
                  <a:srgbClr val="1B1B1B"/>
                </a:solidFill>
                <a:effectLst/>
                <a:latin typeface="Source Sans Pro Web"/>
              </a:rPr>
              <a:t>2</a:t>
            </a:r>
            <a:r>
              <a:rPr lang="en-US" b="0" i="0" dirty="0">
                <a:solidFill>
                  <a:srgbClr val="1B1B1B"/>
                </a:solidFill>
                <a:effectLst/>
                <a:latin typeface="Source Sans Pro Web"/>
              </a:rPr>
              <a:t>. (The GWPs for these gases can be in the thousands or tens of thousands.)</a:t>
            </a:r>
          </a:p>
          <a:p>
            <a:pPr algn="l"/>
            <a:endParaRPr lang="en-US" b="0" i="0" dirty="0">
              <a:solidFill>
                <a:srgbClr val="1B1B1B"/>
              </a:solidFill>
              <a:effectLst/>
              <a:latin typeface="Source Sans Pro Web"/>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7161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get to the main subject of today’s webinar…common tools related to sustainability and carbon neutrality</a:t>
            </a:r>
            <a:endParaRPr dirty="0"/>
          </a:p>
        </p:txBody>
      </p:sp>
    </p:spTree>
    <p:extLst>
      <p:ext uri="{BB962C8B-B14F-4D97-AF65-F5344CB8AC3E}">
        <p14:creationId xmlns:p14="http://schemas.microsoft.com/office/powerpoint/2010/main" val="351138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43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16</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r>
              <a:rPr lang="en-US" b="1" dirty="0"/>
              <a:t>Life cycle analysis</a:t>
            </a:r>
            <a:r>
              <a:rPr lang="en-US" dirty="0"/>
              <a:t> can be performed in terms of life cycle cost (economic) or life cycle impact (environmental).</a:t>
            </a:r>
          </a:p>
          <a:p>
            <a:pPr marL="175599" indent="-175599">
              <a:buFont typeface="Arial" pitchFamily="34" charset="0"/>
              <a:buChar char="•"/>
            </a:pPr>
            <a:r>
              <a:rPr lang="en-US" b="1" dirty="0"/>
              <a:t>Life cycle cost analysis (LCCA)</a:t>
            </a:r>
            <a:r>
              <a:rPr lang="en-US" dirty="0"/>
              <a:t>: Performed in terms of dollars. Includes construction, utility, maintenance, and replacement costs. A good method for comparing the economics of different alternatives with similar standards of service. </a:t>
            </a:r>
          </a:p>
          <a:p>
            <a:pPr marL="175599" indent="-175599">
              <a:buFont typeface="Arial" pitchFamily="34" charset="0"/>
              <a:buChar char="•"/>
            </a:pPr>
            <a:r>
              <a:rPr lang="en-US" b="1" dirty="0"/>
              <a:t>Life</a:t>
            </a:r>
            <a:r>
              <a:rPr lang="en-US" b="1" baseline="0" dirty="0"/>
              <a:t>-cycle Assessment (LCA): </a:t>
            </a:r>
            <a:r>
              <a:rPr lang="en-US" b="0" baseline="0" dirty="0"/>
              <a:t>which is essentially an environmental life-cycle performance evaluation</a:t>
            </a:r>
            <a:endParaRPr lang="en-US" b="1" dirty="0"/>
          </a:p>
          <a:p>
            <a:pPr marL="175599" indent="-175599" defTabSz="936528">
              <a:buFont typeface="Arial" pitchFamily="34" charset="0"/>
              <a:buChar char="•"/>
            </a:pPr>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17</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endParaRPr lang="en-US" dirty="0"/>
          </a:p>
          <a:p>
            <a:r>
              <a:rPr lang="en-US" dirty="0"/>
              <a:t>Here are some key aspects of LCAs</a:t>
            </a:r>
          </a:p>
        </p:txBody>
      </p:sp>
    </p:spTree>
    <p:extLst>
      <p:ext uri="{BB962C8B-B14F-4D97-AF65-F5344CB8AC3E}">
        <p14:creationId xmlns:p14="http://schemas.microsoft.com/office/powerpoint/2010/main" val="3842560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18</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endParaRPr lang="en-US" dirty="0"/>
          </a:p>
          <a:p>
            <a:endParaRPr lang="en-US" dirty="0"/>
          </a:p>
        </p:txBody>
      </p:sp>
    </p:spTree>
    <p:extLst>
      <p:ext uri="{BB962C8B-B14F-4D97-AF65-F5344CB8AC3E}">
        <p14:creationId xmlns:p14="http://schemas.microsoft.com/office/powerpoint/2010/main" val="3407623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19</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endParaRPr lang="en-US" dirty="0"/>
          </a:p>
          <a:p>
            <a:endParaRPr lang="en-US" dirty="0"/>
          </a:p>
        </p:txBody>
      </p:sp>
    </p:spTree>
    <p:extLst>
      <p:ext uri="{BB962C8B-B14F-4D97-AF65-F5344CB8AC3E}">
        <p14:creationId xmlns:p14="http://schemas.microsoft.com/office/powerpoint/2010/main" val="121106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20</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endParaRPr lang="en-US" dirty="0"/>
          </a:p>
          <a:p>
            <a:endParaRPr lang="en-US" dirty="0"/>
          </a:p>
        </p:txBody>
      </p:sp>
    </p:spTree>
    <p:extLst>
      <p:ext uri="{BB962C8B-B14F-4D97-AF65-F5344CB8AC3E}">
        <p14:creationId xmlns:p14="http://schemas.microsoft.com/office/powerpoint/2010/main" val="420069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21</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endParaRPr lang="en-US" dirty="0"/>
          </a:p>
          <a:p>
            <a:pPr lvl="1"/>
            <a:r>
              <a:rPr lang="en-US" sz="1100" b="0" i="0" u="none" strike="noStrike" baseline="0" dirty="0">
                <a:latin typeface="Calibri" panose="020F0502020204030204" pitchFamily="34" charset="0"/>
                <a:cs typeface="Calibri" panose="020F0502020204030204" pitchFamily="34" charset="0"/>
              </a:rPr>
              <a:t>Global warming potential = the heat absorbed by any greenhouse gas in the atmosphere, as a multiple of the heat that would be absorbed by the same mass of carbon dioxide (CO2).</a:t>
            </a:r>
          </a:p>
          <a:p>
            <a:pPr lvl="1"/>
            <a:r>
              <a:rPr lang="en-US" sz="1100" b="0" i="0" u="none" strike="noStrike" baseline="0" dirty="0">
                <a:latin typeface="Calibri" panose="020F0502020204030204" pitchFamily="34" charset="0"/>
                <a:cs typeface="Calibri" panose="020F0502020204030204" pitchFamily="34" charset="0"/>
              </a:rPr>
              <a:t>Acidification potential = refers to the amount that different compounds contribute to acid rain</a:t>
            </a:r>
          </a:p>
          <a:p>
            <a:pPr lvl="1"/>
            <a:r>
              <a:rPr lang="en-US" sz="1100" b="0" i="0" u="none" strike="noStrike" baseline="0" dirty="0">
                <a:latin typeface="Calibri" panose="020F0502020204030204" pitchFamily="34" charset="0"/>
                <a:cs typeface="Calibri" panose="020F0502020204030204" pitchFamily="34" charset="0"/>
              </a:rPr>
              <a:t>Eutrophication potential = the potential to cause over-fertilization of water and soil, which can result in increased growth of biomass</a:t>
            </a:r>
          </a:p>
          <a:p>
            <a:pPr lvl="1"/>
            <a:r>
              <a:rPr lang="en-US" sz="1100" b="0" i="0" u="none" strike="noStrike" baseline="0" dirty="0">
                <a:latin typeface="Calibri" panose="020F0502020204030204" pitchFamily="34" charset="0"/>
                <a:cs typeface="Calibri" panose="020F0502020204030204" pitchFamily="34" charset="0"/>
              </a:rPr>
              <a:t>Smog creation potential </a:t>
            </a:r>
          </a:p>
          <a:p>
            <a:pPr lvl="1"/>
            <a:r>
              <a:rPr lang="en-US" sz="1100" b="0" i="0" u="none" strike="noStrike" baseline="0" dirty="0">
                <a:latin typeface="Calibri" panose="020F0502020204030204" pitchFamily="34" charset="0"/>
                <a:cs typeface="Calibri" panose="020F0502020204030204" pitchFamily="34" charset="0"/>
              </a:rPr>
              <a:t>Ozone depletion potential </a:t>
            </a:r>
          </a:p>
          <a:p>
            <a:pPr lvl="1"/>
            <a:r>
              <a:rPr lang="en-US" sz="1100" b="0" i="0" u="none" strike="noStrike" baseline="0" dirty="0">
                <a:latin typeface="Calibri" panose="020F0502020204030204" pitchFamily="34" charset="0"/>
                <a:cs typeface="Calibri" panose="020F0502020204030204" pitchFamily="34" charset="0"/>
              </a:rPr>
              <a:t>Total primary energy consumption = can be broken down between energy from renewable and non-renewable sources</a:t>
            </a:r>
          </a:p>
          <a:p>
            <a:endParaRPr lang="en-US" dirty="0"/>
          </a:p>
        </p:txBody>
      </p:sp>
    </p:spTree>
    <p:extLst>
      <p:ext uri="{BB962C8B-B14F-4D97-AF65-F5344CB8AC3E}">
        <p14:creationId xmlns:p14="http://schemas.microsoft.com/office/powerpoint/2010/main" val="16994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09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22</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970"/>
              </a:spcBef>
              <a:spcAft>
                <a:spcPts val="0"/>
              </a:spcAft>
              <a:buClrTx/>
              <a:buSzTx/>
              <a:buFontTx/>
              <a:buNone/>
              <a:tabLst/>
              <a:defRPr/>
            </a:pPr>
            <a:r>
              <a:rPr lang="en-US" sz="1100" i="1" dirty="0"/>
              <a:t>Purpose:</a:t>
            </a:r>
            <a:r>
              <a:rPr lang="en-US" sz="1100" i="1" baseline="0" dirty="0"/>
              <a:t> Brief explanation of LCA</a:t>
            </a:r>
          </a:p>
          <a:p>
            <a:pPr marL="0" marR="0" indent="0" algn="l" defTabSz="914400" rtl="0" eaLnBrk="1" fontAlgn="auto" latinLnBrk="0" hangingPunct="1">
              <a:lnSpc>
                <a:spcPct val="100000"/>
              </a:lnSpc>
              <a:spcBef>
                <a:spcPts val="970"/>
              </a:spcBef>
              <a:spcAft>
                <a:spcPts val="0"/>
              </a:spcAft>
              <a:buClrTx/>
              <a:buSzTx/>
              <a:buFontTx/>
              <a:buNone/>
              <a:tabLst/>
              <a:defRPr/>
            </a:pPr>
            <a:endParaRPr lang="en-US" sz="1100" i="1" baseline="0" dirty="0"/>
          </a:p>
          <a:p>
            <a:pPr marL="0" marR="0" indent="0" algn="l" defTabSz="914400" rtl="0" eaLnBrk="1" fontAlgn="auto" latinLnBrk="0" hangingPunct="1">
              <a:lnSpc>
                <a:spcPct val="100000"/>
              </a:lnSpc>
              <a:spcBef>
                <a:spcPts val="970"/>
              </a:spcBef>
              <a:spcAft>
                <a:spcPts val="0"/>
              </a:spcAft>
              <a:buClrTx/>
              <a:buSzTx/>
              <a:buFontTx/>
              <a:buNone/>
              <a:tabLst/>
              <a:defRPr/>
            </a:pPr>
            <a:r>
              <a:rPr lang="en-US" sz="1100" i="0" baseline="0" dirty="0"/>
              <a:t>LCA consists of four iterative steps: Goal and Scope, LCI, LCIA, and Interpretation. </a:t>
            </a:r>
          </a:p>
          <a:p>
            <a:pPr algn="l"/>
            <a:r>
              <a:rPr lang="en-US" sz="1100" dirty="0">
                <a:latin typeface="Times New Roman" pitchFamily="18" charset="0"/>
                <a:cs typeface="Times New Roman" pitchFamily="18" charset="0"/>
                <a:sym typeface="Times New Roman" pitchFamily="18" charset="0"/>
              </a:rPr>
              <a:t>Goal and Scope sets boundaries. For example, c</a:t>
            </a:r>
            <a:r>
              <a:rPr lang="en-US" sz="1800" b="0" i="0" u="none" strike="noStrike" baseline="0" dirty="0">
                <a:latin typeface="FuturaT-Book"/>
              </a:rPr>
              <a:t>radle-to-grave LCAs are the most representative accounting of a product’s environmental impact because it includes all environmental impacts over the full life of the product.</a:t>
            </a:r>
            <a:endParaRPr lang="en-US" sz="1100" dirty="0">
              <a:latin typeface="Times New Roman" pitchFamily="18" charset="0"/>
              <a:cs typeface="Times New Roman" pitchFamily="18" charset="0"/>
              <a:sym typeface="Times New Roman" pitchFamily="18" charset="0"/>
            </a:endParaRPr>
          </a:p>
          <a:p>
            <a:pPr marL="0" marR="0" indent="0" algn="l" defTabSz="914400" rtl="0" eaLnBrk="1" fontAlgn="auto" latinLnBrk="0" hangingPunct="1">
              <a:lnSpc>
                <a:spcPct val="100000"/>
              </a:lnSpc>
              <a:spcBef>
                <a:spcPts val="970"/>
              </a:spcBef>
              <a:spcAft>
                <a:spcPts val="0"/>
              </a:spcAft>
              <a:buClrTx/>
              <a:buSzTx/>
              <a:buFontTx/>
              <a:buNone/>
              <a:tabLst/>
              <a:defRPr/>
            </a:pPr>
            <a:endParaRPr lang="en-US" sz="1100" dirty="0">
              <a:latin typeface="Times New Roman" pitchFamily="18" charset="0"/>
              <a:cs typeface="Times New Roman" pitchFamily="18" charset="0"/>
              <a:sym typeface="Times New Roman" pitchFamily="18" charset="0"/>
            </a:endParaRPr>
          </a:p>
          <a:p>
            <a:pPr marL="0" marR="0" indent="0" algn="l" defTabSz="914400" rtl="0" eaLnBrk="1" fontAlgn="auto" latinLnBrk="0" hangingPunct="1">
              <a:lnSpc>
                <a:spcPct val="100000"/>
              </a:lnSpc>
              <a:spcBef>
                <a:spcPts val="970"/>
              </a:spcBef>
              <a:spcAft>
                <a:spcPts val="0"/>
              </a:spcAft>
              <a:buClrTx/>
              <a:buSzTx/>
              <a:buFontTx/>
              <a:buNone/>
              <a:tabLst/>
              <a:defRPr/>
            </a:pPr>
            <a:r>
              <a:rPr lang="en-US" sz="1100" dirty="0">
                <a:latin typeface="Times New Roman" pitchFamily="18" charset="0"/>
                <a:cs typeface="Times New Roman" pitchFamily="18" charset="0"/>
                <a:sym typeface="Times New Roman" pitchFamily="18" charset="0"/>
              </a:rPr>
              <a:t>Interpretation is where the hot spots are identified, or other goals for the study are summarized and assessed. </a:t>
            </a:r>
          </a:p>
          <a:p>
            <a:pPr>
              <a:spcBef>
                <a:spcPts val="970"/>
              </a:spcBef>
            </a:pPr>
            <a:endParaRPr lang="en-US" sz="1100" i="1" dirty="0">
              <a:latin typeface="Times New Roman" pitchFamily="18" charset="0"/>
              <a:cs typeface="Times New Roman" pitchFamily="18" charset="0"/>
              <a:sym typeface="Times New Roman" pitchFamily="18" charset="0"/>
            </a:endParaRPr>
          </a:p>
          <a:p>
            <a:pPr>
              <a:spcBef>
                <a:spcPts val="970"/>
              </a:spcBef>
            </a:pPr>
            <a:r>
              <a:rPr lang="en-US" sz="1100" i="1" dirty="0">
                <a:latin typeface="Times New Roman" pitchFamily="18" charset="0"/>
                <a:cs typeface="Times New Roman" pitchFamily="18" charset="0"/>
                <a:sym typeface="Times New Roman" pitchFamily="18" charset="0"/>
              </a:rPr>
              <a:t>ISO Standard 14044 - Environmental management -- Life cycle assessment -- Requirements and guidelines</a:t>
            </a:r>
          </a:p>
          <a:p>
            <a:pPr>
              <a:spcBef>
                <a:spcPts val="970"/>
              </a:spcBef>
            </a:pPr>
            <a:r>
              <a:rPr lang="en-US" sz="1100" dirty="0">
                <a:latin typeface="Times New Roman" pitchFamily="18" charset="0"/>
                <a:cs typeface="Times New Roman" pitchFamily="18" charset="0"/>
                <a:sym typeface="Times New Roman" pitchFamily="18" charset="0"/>
              </a:rPr>
              <a:t>ISO 14044:2006 specifies requirements and provides guidelines for life cycle assessment (LCA) including: definition of the goal and scope of the LCA, the life cycle inventory analysis (LCI) phase, the life cycle impact assessment (LCIA) phase, the life cycle interpretation phase, reporting and critical review of the LCA, limitations of the LCA, relationship between the LCA phases, and conditions for use of value choices and optional elements.</a:t>
            </a:r>
          </a:p>
          <a:p>
            <a:pPr>
              <a:spcBef>
                <a:spcPts val="970"/>
              </a:spcBef>
            </a:pPr>
            <a:r>
              <a:rPr lang="en-US" sz="1100" dirty="0">
                <a:latin typeface="Times New Roman" pitchFamily="18" charset="0"/>
                <a:cs typeface="Times New Roman" pitchFamily="18" charset="0"/>
                <a:sym typeface="Times New Roman" pitchFamily="18" charset="0"/>
              </a:rPr>
              <a:t>ISO 14044:2006 covers life cycle assessment (LCA) studies and life cycle inventory (LCI) studies.</a:t>
            </a:r>
          </a:p>
          <a:p>
            <a:endParaRPr lang="en-US" dirty="0"/>
          </a:p>
        </p:txBody>
      </p:sp>
    </p:spTree>
    <p:extLst>
      <p:ext uri="{BB962C8B-B14F-4D97-AF65-F5344CB8AC3E}">
        <p14:creationId xmlns:p14="http://schemas.microsoft.com/office/powerpoint/2010/main" val="412305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23</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r>
              <a:rPr lang="en-US" sz="1100" i="1" dirty="0"/>
              <a:t>Purpose:</a:t>
            </a:r>
            <a:r>
              <a:rPr lang="en-US" sz="1100" i="1" baseline="0" dirty="0"/>
              <a:t> More-detailed explanation of LCI</a:t>
            </a:r>
          </a:p>
          <a:p>
            <a:pPr>
              <a:spcBef>
                <a:spcPts val="970"/>
              </a:spcBef>
            </a:pPr>
            <a:endParaRPr lang="en-US" sz="1100" dirty="0">
              <a:latin typeface="Times New Roman" pitchFamily="18" charset="0"/>
              <a:cs typeface="Times New Roman" pitchFamily="18" charset="0"/>
              <a:sym typeface="Times New Roman" pitchFamily="18" charset="0"/>
            </a:endParaRPr>
          </a:p>
          <a:p>
            <a:pPr>
              <a:spcBef>
                <a:spcPts val="970"/>
              </a:spcBef>
            </a:pPr>
            <a:r>
              <a:rPr lang="en-US" sz="1100" dirty="0">
                <a:latin typeface="Times New Roman" pitchFamily="18" charset="0"/>
                <a:cs typeface="Times New Roman" pitchFamily="18" charset="0"/>
                <a:sym typeface="Times New Roman" pitchFamily="18" charset="0"/>
              </a:rPr>
              <a:t>“This phase is most-involved for the producer</a:t>
            </a:r>
            <a:r>
              <a:rPr lang="en-US" sz="1100" baseline="0" dirty="0">
                <a:latin typeface="Times New Roman" pitchFamily="18" charset="0"/>
                <a:cs typeface="Times New Roman" pitchFamily="18" charset="0"/>
                <a:sym typeface="Times New Roman" pitchFamily="18" charset="0"/>
              </a:rPr>
              <a:t> or manufacturer during the LCA</a:t>
            </a:r>
            <a:r>
              <a:rPr lang="en-US" sz="1100" dirty="0">
                <a:latin typeface="Times New Roman" pitchFamily="18" charset="0"/>
                <a:cs typeface="Times New Roman" pitchFamily="18" charset="0"/>
                <a:sym typeface="Times New Roman" pitchFamily="18" charset="0"/>
              </a:rPr>
              <a:t>. It</a:t>
            </a:r>
            <a:r>
              <a:rPr lang="en-US" sz="1100" baseline="0" dirty="0">
                <a:latin typeface="Times New Roman" pitchFamily="18" charset="0"/>
                <a:cs typeface="Times New Roman" pitchFamily="18" charset="0"/>
                <a:sym typeface="Times New Roman" pitchFamily="18" charset="0"/>
              </a:rPr>
              <a:t> r</a:t>
            </a:r>
            <a:r>
              <a:rPr lang="en-US" sz="1100" dirty="0">
                <a:latin typeface="Times New Roman" pitchFamily="18" charset="0"/>
                <a:cs typeface="Times New Roman" pitchFamily="18" charset="0"/>
                <a:sym typeface="Times New Roman" pitchFamily="18" charset="0"/>
              </a:rPr>
              <a:t>equires tracking of all materials, energy, and emissions associated with the object being studied.”</a:t>
            </a:r>
          </a:p>
          <a:p>
            <a:pPr marL="139700" indent="0">
              <a:spcBef>
                <a:spcPts val="970"/>
              </a:spcBef>
              <a:buNone/>
            </a:pPr>
            <a:endParaRPr lang="en-US" sz="1100" dirty="0">
              <a:latin typeface="Times New Roman" pitchFamily="18" charset="0"/>
              <a:cs typeface="Times New Roman" pitchFamily="18" charset="0"/>
              <a:sym typeface="Times New Roman" pitchFamily="18" charset="0"/>
            </a:endParaRPr>
          </a:p>
          <a:p>
            <a:pPr>
              <a:spcBef>
                <a:spcPts val="970"/>
              </a:spcBef>
            </a:pPr>
            <a:r>
              <a:rPr lang="en-US" sz="1100" dirty="0">
                <a:latin typeface="Times New Roman" pitchFamily="18" charset="0"/>
                <a:cs typeface="Times New Roman" pitchFamily="18" charset="0"/>
                <a:sym typeface="Times New Roman" pitchFamily="18" charset="0"/>
              </a:rPr>
              <a:t>Tracking all things that affect the environmental impact. </a:t>
            </a:r>
          </a:p>
        </p:txBody>
      </p:sp>
    </p:spTree>
    <p:extLst>
      <p:ext uri="{BB962C8B-B14F-4D97-AF65-F5344CB8AC3E}">
        <p14:creationId xmlns:p14="http://schemas.microsoft.com/office/powerpoint/2010/main" val="4085263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B8FC06C-1BF9-429E-95DA-27C9C5E3970D}" type="slidenum">
              <a:rPr lang="en-US"/>
              <a:pPr/>
              <a:t>24</a:t>
            </a:fld>
            <a:endParaRPr lang="en-US" dirty="0"/>
          </a:p>
        </p:txBody>
      </p:sp>
      <p:sp>
        <p:nvSpPr>
          <p:cNvPr id="553986" name="Rectangle 2"/>
          <p:cNvSpPr>
            <a:spLocks noGrp="1" noRot="1" noChangeAspect="1" noChangeArrowheads="1" noTextEdit="1"/>
          </p:cNvSpPr>
          <p:nvPr>
            <p:ph type="sldImg"/>
          </p:nvPr>
        </p:nvSpPr>
        <p:spPr>
          <a:xfrm>
            <a:off x="457200" y="720725"/>
            <a:ext cx="6400800" cy="3600450"/>
          </a:xfrm>
          <a:ln/>
        </p:spPr>
      </p:sp>
      <p:sp>
        <p:nvSpPr>
          <p:cNvPr id="553987" name="Rectangle 3"/>
          <p:cNvSpPr>
            <a:spLocks noGrp="1" noChangeArrowheads="1"/>
          </p:cNvSpPr>
          <p:nvPr>
            <p:ph type="body" idx="1"/>
          </p:nvPr>
        </p:nvSpPr>
        <p:spPr/>
        <p:txBody>
          <a:bodyPr/>
          <a:lstStyle/>
          <a:p>
            <a:r>
              <a:rPr lang="en-US" dirty="0"/>
              <a:t>Example of complexity</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25</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r>
              <a:rPr lang="en-US" dirty="0"/>
              <a:t>[Read slide]</a:t>
            </a:r>
            <a:endParaRPr lang="en-US" sz="2400" dirty="0">
              <a:solidFill>
                <a:srgbClr val="000000"/>
              </a:solidFill>
              <a:latin typeface="Arial" pitchFamily="34" charset="0"/>
              <a:cs typeface="Arial" pitchFamily="34" charset="0"/>
              <a:sym typeface="Arial" pitchFamily="34" charset="0"/>
            </a:endParaRPr>
          </a:p>
          <a:p>
            <a:endParaRPr lang="en-US" dirty="0"/>
          </a:p>
        </p:txBody>
      </p:sp>
    </p:spTree>
    <p:extLst>
      <p:ext uri="{BB962C8B-B14F-4D97-AF65-F5344CB8AC3E}">
        <p14:creationId xmlns:p14="http://schemas.microsoft.com/office/powerpoint/2010/main" val="3622213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26</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175599" indent="-175599" defTabSz="936528">
              <a:buFont typeface="Arial" pitchFamily="34" charset="0"/>
              <a:buChar cha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a:t>Purpose:</a:t>
            </a:r>
            <a:r>
              <a:rPr lang="en-US" sz="1200" i="1" baseline="0" dirty="0"/>
              <a:t> Explain how LCA is the best tool we have, but it’s difficult for the practitioner to interpret.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baseline="0" dirty="0"/>
          </a:p>
          <a:p>
            <a:r>
              <a:rPr lang="en-US" dirty="0">
                <a:latin typeface="+mn-lt"/>
              </a:rPr>
              <a:t>“even though LCA is a good tool for determining environmental impact, arguably</a:t>
            </a:r>
            <a:r>
              <a:rPr lang="en-US" baseline="0" dirty="0">
                <a:latin typeface="+mn-lt"/>
              </a:rPr>
              <a:t> the best tool we have, it is complicated (and expensive) to perform an LCA. And in the end, LCA reports are usually difficult to wade through and determine what is the best choice in terms of environmental impact. Instead, more practitioners are now turning to environmental labels as a simplified and standardized summary of LCA results.”</a:t>
            </a:r>
            <a:endParaRPr lang="en-US" dirty="0">
              <a:latin typeface="+mn-lt"/>
            </a:endParaRPr>
          </a:p>
          <a:p>
            <a:endParaRPr lang="en-US" dirty="0">
              <a:latin typeface="+mn-lt"/>
            </a:endParaRPr>
          </a:p>
          <a:p>
            <a:r>
              <a:rPr lang="en-US" dirty="0">
                <a:latin typeface="+mn-lt"/>
              </a:rPr>
              <a:t>[Know that LCA reports are typically 75-100 pp. or more]</a:t>
            </a:r>
            <a:endParaRPr lang="en-US" sz="2400" dirty="0">
              <a:solidFill>
                <a:srgbClr val="000000"/>
              </a:solidFill>
              <a:latin typeface="Arial" pitchFamily="34" charset="0"/>
              <a:cs typeface="Arial" pitchFamily="34" charset="0"/>
              <a:sym typeface="Arial" pitchFamily="34" charset="0"/>
            </a:endParaRPr>
          </a:p>
          <a:p>
            <a:endParaRPr lang="en-US" dirty="0"/>
          </a:p>
        </p:txBody>
      </p:sp>
    </p:spTree>
    <p:extLst>
      <p:ext uri="{BB962C8B-B14F-4D97-AF65-F5344CB8AC3E}">
        <p14:creationId xmlns:p14="http://schemas.microsoft.com/office/powerpoint/2010/main" val="363262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27</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895722" rtl="0" eaLnBrk="0" fontAlgn="base" latinLnBrk="0" hangingPunct="0">
              <a:lnSpc>
                <a:spcPct val="100000"/>
              </a:lnSpc>
              <a:spcBef>
                <a:spcPct val="30000"/>
              </a:spcBef>
              <a:spcAft>
                <a:spcPct val="0"/>
              </a:spcAft>
              <a:buClrTx/>
              <a:buSzTx/>
              <a:buFontTx/>
              <a:buNone/>
              <a:tabLst/>
              <a:defRPr/>
            </a:pPr>
            <a:r>
              <a:rPr lang="en-US" sz="1200" i="1" dirty="0"/>
              <a:t>Purpose:</a:t>
            </a:r>
            <a:r>
              <a:rPr lang="en-US" sz="1200" i="1" baseline="0" dirty="0"/>
              <a:t> Emphasize the Type III environmental labels (EPDs) are the only ones that are based on LCA.</a:t>
            </a:r>
          </a:p>
          <a:p>
            <a:pPr marL="0" marR="0" indent="0" algn="l" defTabSz="895722" rtl="0" eaLnBrk="0" fontAlgn="base" latinLnBrk="0" hangingPunct="0">
              <a:lnSpc>
                <a:spcPct val="100000"/>
              </a:lnSpc>
              <a:spcBef>
                <a:spcPct val="30000"/>
              </a:spcBef>
              <a:spcAft>
                <a:spcPct val="0"/>
              </a:spcAft>
              <a:buClrTx/>
              <a:buSzTx/>
              <a:buFontTx/>
              <a:buNone/>
              <a:tabLst/>
              <a:defRPr/>
            </a:pPr>
            <a:endParaRPr lang="en-US" sz="1200" i="1" baseline="0" dirty="0"/>
          </a:p>
          <a:p>
            <a:pPr defTabSz="895722">
              <a:defRPr/>
            </a:pPr>
            <a:r>
              <a:rPr lang="en-US" kern="0" baseline="0" dirty="0"/>
              <a:t>“There are three types of environmental product declarations according to ISO standards, but only one type (Type III) is based on LCA and thus </a:t>
            </a:r>
            <a:r>
              <a:rPr lang="en-US" i="1" u="none" kern="0" baseline="0" dirty="0"/>
              <a:t>can</a:t>
            </a:r>
            <a:r>
              <a:rPr lang="en-US" kern="0" baseline="0" dirty="0"/>
              <a:t> report the full life-cycle impact. The ISO 14025 document sets the standard for type III environmental labels, and a few of the criteria are:</a:t>
            </a:r>
          </a:p>
          <a:p>
            <a:pPr defTabSz="895722">
              <a:defRPr/>
            </a:pPr>
            <a:endParaRPr lang="en-US" kern="0" baseline="0" dirty="0"/>
          </a:p>
          <a:p>
            <a:pPr marL="223930" indent="-223930" defTabSz="895722">
              <a:buFontTx/>
              <a:buAutoNum type="arabicPeriod"/>
              <a:defRPr/>
            </a:pPr>
            <a:r>
              <a:rPr lang="en-US" kern="0" baseline="0" dirty="0"/>
              <a:t>The LCI and LCA used to create the EPD must follow the ISO 14040 series of documents. </a:t>
            </a:r>
          </a:p>
          <a:p>
            <a:pPr marL="223930" indent="-223930" defTabSz="895722">
              <a:buFontTx/>
              <a:buAutoNum type="arabicPeriod"/>
              <a:defRPr/>
            </a:pPr>
            <a:r>
              <a:rPr lang="en-US" kern="0" baseline="0" dirty="0"/>
              <a:t>The EPD must be created according to a PCR</a:t>
            </a:r>
          </a:p>
          <a:p>
            <a:pPr marL="223930" indent="-223930" defTabSz="895722">
              <a:buFontTx/>
              <a:buAutoNum type="arabicPeriod"/>
              <a:defRPr/>
            </a:pPr>
            <a:r>
              <a:rPr lang="en-US" kern="0" baseline="0" dirty="0"/>
              <a:t>The EPD must be peer reviewed</a:t>
            </a:r>
          </a:p>
          <a:p>
            <a:pPr marL="223930" indent="-223930" defTabSz="895722">
              <a:buFontTx/>
              <a:buAutoNum type="arabicPeriod"/>
              <a:defRPr/>
            </a:pPr>
            <a:endParaRPr lang="en-US" kern="0" baseline="0" dirty="0"/>
          </a:p>
          <a:p>
            <a:pPr defTabSz="895722">
              <a:defRPr/>
            </a:pPr>
            <a:r>
              <a:rPr lang="en-US" kern="0" baseline="0" dirty="0"/>
              <a:t>This type of EPD is typically compared to a nutritional label (it lists more environmental impacts than just greenhouse gas emissions). By creating these labels for products in a similar way, we can ensure that the comparisons between products are more fair.”</a:t>
            </a:r>
          </a:p>
          <a:p>
            <a:pPr defTabSz="895722">
              <a:defRPr/>
            </a:pPr>
            <a:endParaRPr lang="en-US" kern="0" baseline="0" dirty="0"/>
          </a:p>
          <a:p>
            <a:endParaRPr lang="en-US" dirty="0"/>
          </a:p>
        </p:txBody>
      </p:sp>
    </p:spTree>
    <p:extLst>
      <p:ext uri="{BB962C8B-B14F-4D97-AF65-F5344CB8AC3E}">
        <p14:creationId xmlns:p14="http://schemas.microsoft.com/office/powerpoint/2010/main" val="219559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28</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r>
              <a:rPr lang="en-US" dirty="0"/>
              <a:t>[Read slide]</a:t>
            </a:r>
          </a:p>
        </p:txBody>
      </p:sp>
    </p:spTree>
    <p:extLst>
      <p:ext uri="{BB962C8B-B14F-4D97-AF65-F5344CB8AC3E}">
        <p14:creationId xmlns:p14="http://schemas.microsoft.com/office/powerpoint/2010/main" val="407644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29</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2278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30</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895722" rtl="0" eaLnBrk="0" fontAlgn="base" latinLnBrk="0" hangingPunct="0">
              <a:lnSpc>
                <a:spcPct val="100000"/>
              </a:lnSpc>
              <a:spcBef>
                <a:spcPct val="30000"/>
              </a:spcBef>
              <a:spcAft>
                <a:spcPct val="0"/>
              </a:spcAft>
              <a:buClrTx/>
              <a:buSzTx/>
              <a:buFontTx/>
              <a:buNone/>
              <a:tabLst/>
              <a:defRPr/>
            </a:pPr>
            <a:r>
              <a:rPr lang="en-US" sz="1200" i="1" dirty="0"/>
              <a:t>Purpose:</a:t>
            </a:r>
            <a:r>
              <a:rPr lang="en-US" sz="1200" i="1" baseline="0" dirty="0"/>
              <a:t> Explain the role of PCRs in the development of EPDs.</a:t>
            </a:r>
          </a:p>
          <a:p>
            <a:endParaRPr lang="en-US" kern="0" baseline="0" dirty="0"/>
          </a:p>
          <a:p>
            <a:r>
              <a:rPr lang="en-US" kern="0" dirty="0"/>
              <a:t>Through the use of product category rules, or PCRs</a:t>
            </a:r>
            <a:r>
              <a:rPr lang="en-US" kern="0" baseline="0" dirty="0"/>
              <a:t>. Product category rules can be created by program operators (such as UL Environment or ICC-ES), or created by any other entity (such as a consultant, university, or industry) and adopted by a program operator.</a:t>
            </a:r>
          </a:p>
          <a:p>
            <a:pPr defTabSz="895722">
              <a:defRPr/>
            </a:pPr>
            <a:endParaRPr lang="en-US" kern="0" baseline="0" dirty="0"/>
          </a:p>
          <a:p>
            <a:pPr defTabSz="895722">
              <a:defRPr/>
            </a:pPr>
            <a:r>
              <a:rPr lang="en-US" kern="0" baseline="0" dirty="0"/>
              <a:t>Usually, a separate set of product category rules is created for each functional unit. So for concrete, a functional unit may be a cubic yard of concrete. So to compare to concrete mixes, you’d have to compare the environmental impacts associated with creating a cubic yard of each of the concrete mixes being compared. </a:t>
            </a:r>
          </a:p>
          <a:p>
            <a:pPr marL="139700" indent="0" defTabSz="895722">
              <a:buNone/>
              <a:defRPr/>
            </a:pPr>
            <a:endParaRPr lang="en-US" kern="0" baseline="0" dirty="0"/>
          </a:p>
          <a:p>
            <a:pPr defTabSz="895722">
              <a:defRPr/>
            </a:pPr>
            <a:r>
              <a:rPr lang="en-US" kern="0" baseline="0" dirty="0"/>
              <a:t>Not only does the PCR state the relevant functional or declared unit, but it also sets the rules for how to conduct the LCA and includes information such as the LCA scope, info about the program and verifier, and details about what information should be included on the EPD label. How do we get to an EPD label?</a:t>
            </a:r>
          </a:p>
          <a:p>
            <a:pPr defTabSz="895722">
              <a:defRPr/>
            </a:pPr>
            <a:endParaRPr lang="en-US" kern="0" baseline="0" dirty="0"/>
          </a:p>
          <a:p>
            <a:endParaRPr lang="en-US" dirty="0"/>
          </a:p>
        </p:txBody>
      </p:sp>
    </p:spTree>
    <p:extLst>
      <p:ext uri="{BB962C8B-B14F-4D97-AF65-F5344CB8AC3E}">
        <p14:creationId xmlns:p14="http://schemas.microsoft.com/office/powerpoint/2010/main" val="1805871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31</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r>
              <a:rPr lang="en-US" sz="1200" i="1" dirty="0"/>
              <a:t>[Read slide]</a:t>
            </a:r>
          </a:p>
          <a:p>
            <a:pPr marL="0" marR="0" indent="0" algn="l" defTabSz="914400" rtl="0" eaLnBrk="0" fontAlgn="base" latinLnBrk="0" hangingPunct="0">
              <a:lnSpc>
                <a:spcPct val="100000"/>
              </a:lnSpc>
              <a:spcBef>
                <a:spcPts val="970"/>
              </a:spcBef>
              <a:spcAft>
                <a:spcPct val="0"/>
              </a:spcAft>
              <a:buClrTx/>
              <a:buSzTx/>
              <a:buFontTx/>
              <a:buNone/>
              <a:tabLst/>
              <a:defRPr/>
            </a:pPr>
            <a:endParaRPr lang="en-US" sz="1200" i="1" dirty="0"/>
          </a:p>
          <a:p>
            <a:pPr marL="0" marR="0" indent="0" algn="l" defTabSz="914400" rtl="0" eaLnBrk="0" fontAlgn="base" latinLnBrk="0" hangingPunct="0">
              <a:lnSpc>
                <a:spcPct val="100000"/>
              </a:lnSpc>
              <a:spcBef>
                <a:spcPts val="970"/>
              </a:spcBef>
              <a:spcAft>
                <a:spcPct val="0"/>
              </a:spcAft>
              <a:buClrTx/>
              <a:buSzTx/>
              <a:buFontTx/>
              <a:buNone/>
              <a:tabLst/>
              <a:defRPr/>
            </a:pPr>
            <a:r>
              <a:rPr lang="en-US" sz="1200" i="1" dirty="0"/>
              <a:t>Purpose:</a:t>
            </a:r>
            <a:r>
              <a:rPr lang="en-US" sz="1200" i="1" baseline="0" dirty="0"/>
              <a:t> Explain what a set of PCR includes in terms of rules for LCA.</a:t>
            </a:r>
          </a:p>
          <a:p>
            <a:pPr marL="0" marR="0" indent="0" algn="l" defTabSz="914400" rtl="0" eaLnBrk="0" fontAlgn="base" latinLnBrk="0" hangingPunct="0">
              <a:lnSpc>
                <a:spcPct val="100000"/>
              </a:lnSpc>
              <a:spcBef>
                <a:spcPts val="970"/>
              </a:spcBef>
              <a:spcAft>
                <a:spcPct val="0"/>
              </a:spcAft>
              <a:buClrTx/>
              <a:buSzTx/>
              <a:buFontTx/>
              <a:buNone/>
              <a:tabLst/>
              <a:defRPr/>
            </a:pPr>
            <a:endParaRPr lang="en-US" sz="1200" i="1" baseline="0" dirty="0"/>
          </a:p>
          <a:p>
            <a:pPr>
              <a:spcBef>
                <a:spcPts val="970"/>
              </a:spcBef>
            </a:pPr>
            <a:r>
              <a:rPr lang="en-US" sz="1200" dirty="0">
                <a:latin typeface="Times New Roman" pitchFamily="18" charset="0"/>
                <a:cs typeface="Times New Roman" pitchFamily="18" charset="0"/>
                <a:sym typeface="Times New Roman" pitchFamily="18" charset="0"/>
              </a:rPr>
              <a:t>“One of the two primary</a:t>
            </a:r>
            <a:r>
              <a:rPr lang="en-US" sz="1200" baseline="0" dirty="0">
                <a:latin typeface="Times New Roman" pitchFamily="18" charset="0"/>
                <a:cs typeface="Times New Roman" pitchFamily="18" charset="0"/>
                <a:sym typeface="Times New Roman" pitchFamily="18" charset="0"/>
              </a:rPr>
              <a:t> components of a PCR is to set rules for LCA. Some of the items that it would standardize would be the life-cycle stages that are included, or those that are excluded. It might specify that an LCA would only cover the cradle-to-gate life-cycle stages, or allow a full cradle-to-grave study. PCRs establish cut-off rules for data, so that materials or energy inputs that are less than a certain percentage (say 1 or 5%) need not be included in the study. The PCR also sets the impact categories that must be assessed, as well as the characterization method that shall be used convert LCI inputs and outputs to environmental impact categories.”</a:t>
            </a:r>
            <a:endParaRPr lang="en-US" sz="1200" dirty="0">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70316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161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32</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r>
              <a:rPr lang="en-US" sz="1200" i="1" dirty="0"/>
              <a:t>Purpose:</a:t>
            </a:r>
            <a:r>
              <a:rPr lang="en-US" sz="1200" i="1" baseline="0" dirty="0"/>
              <a:t> Explain what a set of PCR includes in terms of rules for LCA.</a:t>
            </a:r>
          </a:p>
          <a:p>
            <a:endParaRPr lang="en-US" sz="1200" baseline="0" dirty="0"/>
          </a:p>
          <a:p>
            <a:r>
              <a:rPr lang="en-US" sz="1200" dirty="0">
                <a:latin typeface="Times New Roman" pitchFamily="18" charset="0"/>
                <a:cs typeface="Times New Roman" pitchFamily="18" charset="0"/>
                <a:sym typeface="Times New Roman" pitchFamily="18" charset="0"/>
              </a:rPr>
              <a:t>“The other primary</a:t>
            </a:r>
            <a:r>
              <a:rPr lang="en-US" sz="1200" baseline="0" dirty="0">
                <a:latin typeface="Times New Roman" pitchFamily="18" charset="0"/>
                <a:cs typeface="Times New Roman" pitchFamily="18" charset="0"/>
                <a:sym typeface="Times New Roman" pitchFamily="18" charset="0"/>
              </a:rPr>
              <a:t> component of a PCR is to set rules for what is reported in an EPD. The PCR will set rules for [read slide]” </a:t>
            </a:r>
            <a:endParaRPr lang="en-US" sz="1200" baseline="0" dirty="0"/>
          </a:p>
        </p:txBody>
      </p:sp>
    </p:spTree>
    <p:extLst>
      <p:ext uri="{BB962C8B-B14F-4D97-AF65-F5344CB8AC3E}">
        <p14:creationId xmlns:p14="http://schemas.microsoft.com/office/powerpoint/2010/main" val="58126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33</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r>
              <a:rPr lang="en-US" sz="1200" i="1" dirty="0"/>
              <a:t>Purpose:</a:t>
            </a:r>
            <a:r>
              <a:rPr lang="en-US" sz="1200" i="1" baseline="0" dirty="0"/>
              <a:t> Explain what a set of PCR includes in terms of rules for LCA.</a:t>
            </a:r>
          </a:p>
          <a:p>
            <a:endParaRPr lang="en-US" sz="1200" baseline="0" dirty="0"/>
          </a:p>
          <a:p>
            <a:r>
              <a:rPr lang="en-US" sz="1200" dirty="0">
                <a:latin typeface="Times New Roman" pitchFamily="18" charset="0"/>
                <a:cs typeface="Times New Roman" pitchFamily="18" charset="0"/>
                <a:sym typeface="Times New Roman" pitchFamily="18" charset="0"/>
              </a:rPr>
              <a:t>“The other primary</a:t>
            </a:r>
            <a:r>
              <a:rPr lang="en-US" sz="1200" baseline="0" dirty="0">
                <a:latin typeface="Times New Roman" pitchFamily="18" charset="0"/>
                <a:cs typeface="Times New Roman" pitchFamily="18" charset="0"/>
                <a:sym typeface="Times New Roman" pitchFamily="18" charset="0"/>
              </a:rPr>
              <a:t> component of a PCR is to set rules for what is reported in an EPD. The PCR will set rules for [read slide]” </a:t>
            </a:r>
            <a:endParaRPr lang="en-US" sz="1200" baseline="0" dirty="0"/>
          </a:p>
        </p:txBody>
      </p:sp>
    </p:spTree>
    <p:extLst>
      <p:ext uri="{BB962C8B-B14F-4D97-AF65-F5344CB8AC3E}">
        <p14:creationId xmlns:p14="http://schemas.microsoft.com/office/powerpoint/2010/main" val="4261735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34</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3202458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35</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405632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C63217-5E32-44C5-8935-B2951EDDC854}" type="slidenum">
              <a:rPr lang="en-US"/>
              <a:pPr/>
              <a:t>36</a:t>
            </a:fld>
            <a:endParaRPr lang="en-US" dirty="0"/>
          </a:p>
        </p:txBody>
      </p:sp>
      <p:sp>
        <p:nvSpPr>
          <p:cNvPr id="537602" name="Rectangle 2"/>
          <p:cNvSpPr>
            <a:spLocks noGrp="1" noRot="1" noChangeAspect="1" noChangeArrowheads="1" noTextEdit="1"/>
          </p:cNvSpPr>
          <p:nvPr>
            <p:ph type="sldImg"/>
          </p:nvPr>
        </p:nvSpPr>
        <p:spPr>
          <a:xfrm>
            <a:off x="457200" y="720725"/>
            <a:ext cx="6400800" cy="3600450"/>
          </a:xfrm>
          <a:ln/>
        </p:spPr>
      </p:sp>
      <p:sp>
        <p:nvSpPr>
          <p:cNvPr id="537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ts val="97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3519634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252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57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1640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490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000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cc2fa658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4cc2fa658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So, do we mean by carbon neutrality? </a:t>
            </a:r>
          </a:p>
          <a:p>
            <a:r>
              <a:rPr lang="en-US" dirty="0"/>
              <a:t>The term Carbon represents CO2 released into the atmosphere. </a:t>
            </a:r>
          </a:p>
          <a:p>
            <a:r>
              <a:rPr lang="en-US" dirty="0"/>
              <a:t>Carbon Neutral: means that there is a neutral effect of CO2 in the atmosphere.  - any emissions being released must be balanced by an equal amount of co2 being removed from the atmosphere either through carbon sequestration, offsets, and/or carbon sinks.  </a:t>
            </a:r>
          </a:p>
          <a:p>
            <a:pPr lvl="1"/>
            <a:r>
              <a:rPr lang="en-US" dirty="0"/>
              <a:t>Sinks include soil, forest, oceans and even concrete – but these items can only absorb so much carbon. </a:t>
            </a:r>
          </a:p>
          <a:p>
            <a:pPr lvl="1"/>
            <a:r>
              <a:rPr lang="en-US" dirty="0"/>
              <a:t>Also, these natural sinks, like forests release that carbon if we have a forest fire for example. </a:t>
            </a:r>
          </a:p>
          <a:p>
            <a:pPr lvl="1"/>
            <a:r>
              <a:rPr lang="en-US" dirty="0"/>
              <a:t>That is why we need to reduce the carbon emissions within our processes, so we can get to a more balanced, or carbon neutral place.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2978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[Read slide]</a:t>
            </a:r>
          </a:p>
          <a:p>
            <a:endParaRPr lang="en-US" dirty="0"/>
          </a:p>
          <a:p>
            <a:r>
              <a:rPr lang="en-US" dirty="0"/>
              <a:t>Its important to keep in mind here that the  goal is to get to zero emissions or net zero in the long term, and potentially even negative emissions (this is already happening in some places in Europe).  However,  the industrialized processes we all know today have some work to do to get there.  So in the meantime, we focus on emission reduction and carbon neutrality.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781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This illustration generally shows progression to reach net zero for ordinary </a:t>
            </a:r>
            <a:r>
              <a:rPr lang="en-US" dirty="0" err="1"/>
              <a:t>portland</a:t>
            </a:r>
            <a:r>
              <a:rPr lang="en-US" dirty="0"/>
              <a:t> cement concrete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96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6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08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hasCustomPrompt="1"/>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atin typeface="Franklin Gothic Medium" panose="020B0603020102020204" pitchFamily="34" charset="0"/>
              </a:defRPr>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r>
              <a:rPr lang="en-US">
                <a:latin typeface="Franklin Gothic Medium" panose="020B0603020102020204" pitchFamily="34" charset="0"/>
              </a:rPr>
              <a:t>Title</a:t>
            </a:r>
            <a:endParaRPr/>
          </a:p>
        </p:txBody>
      </p:sp>
      <p:pic>
        <p:nvPicPr>
          <p:cNvPr id="20" name="Picture 19">
            <a:extLst>
              <a:ext uri="{FF2B5EF4-FFF2-40B4-BE49-F238E27FC236}">
                <a16:creationId xmlns:a16="http://schemas.microsoft.com/office/drawing/2014/main" id="{CDEB7FAB-DAFC-E075-D55F-FF308282E5A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b="1">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pic>
        <p:nvPicPr>
          <p:cNvPr id="16" name="Picture 15">
            <a:extLst>
              <a:ext uri="{FF2B5EF4-FFF2-40B4-BE49-F238E27FC236}">
                <a16:creationId xmlns:a16="http://schemas.microsoft.com/office/drawing/2014/main" id="{088EF935-50D7-DBA8-31DD-C61DCD5A5B5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347950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31071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flipH="1">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82296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91764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5"/>
        <p:cNvGrpSpPr/>
        <p:nvPr/>
      </p:nvGrpSpPr>
      <p:grpSpPr>
        <a:xfrm>
          <a:off x="0" y="0"/>
          <a:ext cx="0" cy="0"/>
          <a:chOff x="0" y="0"/>
          <a:chExt cx="0" cy="0"/>
        </a:xfrm>
      </p:grpSpPr>
      <p:grpSp>
        <p:nvGrpSpPr>
          <p:cNvPr id="116" name="Google Shape;116;p11"/>
          <p:cNvGrpSpPr/>
          <p:nvPr userDrawn="1"/>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 name="Picture 8">
            <a:extLst>
              <a:ext uri="{FF2B5EF4-FFF2-40B4-BE49-F238E27FC236}">
                <a16:creationId xmlns:a16="http://schemas.microsoft.com/office/drawing/2014/main" id="{7D60A141-D28E-44F4-F1EE-E40810C755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
        <p:nvSpPr>
          <p:cNvPr id="10" name="Google Shape;91;p8">
            <a:extLst>
              <a:ext uri="{FF2B5EF4-FFF2-40B4-BE49-F238E27FC236}">
                <a16:creationId xmlns:a16="http://schemas.microsoft.com/office/drawing/2014/main" id="{07CB3C4E-7D46-9AE9-CC97-9084CA7A81CC}"/>
              </a:ext>
            </a:extLst>
          </p:cNvPr>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 name="Google Shape;92;p8">
            <a:extLst>
              <a:ext uri="{FF2B5EF4-FFF2-40B4-BE49-F238E27FC236}">
                <a16:creationId xmlns:a16="http://schemas.microsoft.com/office/drawing/2014/main" id="{D9FBEFC5-111B-F846-C2FC-3DDA0D13304D}"/>
              </a:ext>
            </a:extLst>
          </p:cNvPr>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 name="Google Shape;93;p8">
            <a:extLst>
              <a:ext uri="{FF2B5EF4-FFF2-40B4-BE49-F238E27FC236}">
                <a16:creationId xmlns:a16="http://schemas.microsoft.com/office/drawing/2014/main" id="{A6B73FF2-803C-AA01-A44A-E4485CE865DA}"/>
              </a:ext>
            </a:extLst>
          </p:cNvPr>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 name="Google Shape;94;p8">
            <a:extLst>
              <a:ext uri="{FF2B5EF4-FFF2-40B4-BE49-F238E27FC236}">
                <a16:creationId xmlns:a16="http://schemas.microsoft.com/office/drawing/2014/main" id="{C7201E89-04F3-CFC6-6392-36A6050C9969}"/>
              </a:ext>
            </a:extLst>
          </p:cNvPr>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55705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8"/>
            <a:ext cx="9143821" cy="2148812"/>
            <a:chOff x="2973586" y="2777133"/>
            <a:chExt cx="2856819" cy="671357"/>
          </a:xfrm>
        </p:grpSpPr>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userDrawn="1"/>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4EB0764-F0D4-9554-DEBB-DE11A8FB7FC3}"/>
              </a:ext>
            </a:extLst>
          </p:cNvPr>
          <p:cNvSpPr/>
          <p:nvPr userDrawn="1"/>
        </p:nvSpPr>
        <p:spPr>
          <a:xfrm>
            <a:off x="0" y="600106"/>
            <a:ext cx="9143701" cy="4543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38379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C4AA-3BB5-4E0B-8702-7EE602A83C11}"/>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48E8809B-A24D-4DA5-9D94-BEF70C672E19}"/>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6A866FE1-3681-44F1-9CC1-BB84DCC3B67C}"/>
              </a:ext>
            </a:extLst>
          </p:cNvPr>
          <p:cNvSpPr>
            <a:spLocks noGrp="1"/>
          </p:cNvSpPr>
          <p:nvPr>
            <p:ph type="dt" sz="half" idx="10"/>
          </p:nvPr>
        </p:nvSpPr>
        <p:spPr/>
        <p:txBody>
          <a:bodyPr/>
          <a:lstStyle/>
          <a:p>
            <a:fld id="{B793ED44-C247-45C6-BF45-9E1D92185F06}" type="datetimeFigureOut">
              <a:rPr lang="en-US" smtClean="0"/>
              <a:t>12/15/2022</a:t>
            </a:fld>
            <a:endParaRPr lang="en-US"/>
          </a:p>
        </p:txBody>
      </p:sp>
      <p:sp>
        <p:nvSpPr>
          <p:cNvPr id="5" name="Footer Placeholder 4">
            <a:extLst>
              <a:ext uri="{FF2B5EF4-FFF2-40B4-BE49-F238E27FC236}">
                <a16:creationId xmlns:a16="http://schemas.microsoft.com/office/drawing/2014/main" id="{B5A09631-438B-4399-9BC4-2DF6AB9A6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A8C08-1F8E-42E8-8874-C7F3B198820B}"/>
              </a:ext>
            </a:extLst>
          </p:cNvPr>
          <p:cNvSpPr>
            <a:spLocks noGrp="1"/>
          </p:cNvSpPr>
          <p:nvPr>
            <p:ph type="sldNum" sz="quarter" idx="12"/>
          </p:nvPr>
        </p:nvSpPr>
        <p:spPr/>
        <p:txBody>
          <a:bodyPr/>
          <a:lstStyle/>
          <a:p>
            <a:fld id="{6CC3F113-8113-48FA-B6BB-34AA8FA3D784}" type="slidenum">
              <a:rPr lang="en-US" smtClean="0"/>
              <a:t>‹#›</a:t>
            </a:fld>
            <a:endParaRPr lang="en-US"/>
          </a:p>
        </p:txBody>
      </p:sp>
    </p:spTree>
    <p:extLst>
      <p:ext uri="{BB962C8B-B14F-4D97-AF65-F5344CB8AC3E}">
        <p14:creationId xmlns:p14="http://schemas.microsoft.com/office/powerpoint/2010/main" val="38875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A6FE-9F56-40E5-BBA6-0B630FE22BED}"/>
              </a:ext>
            </a:extLst>
          </p:cNvPr>
          <p:cNvSpPr>
            <a:spLocks noGrp="1"/>
          </p:cNvSpPr>
          <p:nvPr>
            <p:ph type="ctrTitle"/>
          </p:nvPr>
        </p:nvSpPr>
        <p:spPr>
          <a:xfrm>
            <a:off x="578687" y="420744"/>
            <a:ext cx="8071749" cy="753043"/>
          </a:xfrm>
        </p:spPr>
        <p:txBody>
          <a:bodyPr anchor="b">
            <a:normAutofit/>
          </a:bodyPr>
          <a:lstStyle>
            <a:lvl1pPr algn="l">
              <a:defRPr sz="3750"/>
            </a:lvl1pPr>
          </a:lstStyle>
          <a:p>
            <a:r>
              <a:rPr lang="en-US"/>
              <a:t>Click to edit Master title style</a:t>
            </a:r>
            <a:endParaRPr lang="ru-RU"/>
          </a:p>
        </p:txBody>
      </p:sp>
      <p:sp>
        <p:nvSpPr>
          <p:cNvPr id="3" name="Subtitle 2">
            <a:extLst>
              <a:ext uri="{FF2B5EF4-FFF2-40B4-BE49-F238E27FC236}">
                <a16:creationId xmlns:a16="http://schemas.microsoft.com/office/drawing/2014/main" id="{86F1E879-9DF7-4DA7-85AC-CB56A8C099B9}"/>
              </a:ext>
            </a:extLst>
          </p:cNvPr>
          <p:cNvSpPr>
            <a:spLocks noGrp="1"/>
          </p:cNvSpPr>
          <p:nvPr>
            <p:ph type="subTitle" idx="1"/>
          </p:nvPr>
        </p:nvSpPr>
        <p:spPr>
          <a:xfrm>
            <a:off x="578686" y="1358153"/>
            <a:ext cx="7973780" cy="353750"/>
          </a:xfrm>
        </p:spPr>
        <p:txBody>
          <a:bodyPr/>
          <a:lstStyle>
            <a:lvl1pPr marL="0" indent="0" algn="l">
              <a:buNone/>
              <a:defRPr sz="1800">
                <a:solidFill>
                  <a:srgbClr val="31365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486006BC-654D-4398-BB52-44965C9C13A3}"/>
              </a:ext>
            </a:extLst>
          </p:cNvPr>
          <p:cNvSpPr>
            <a:spLocks noGrp="1"/>
          </p:cNvSpPr>
          <p:nvPr>
            <p:ph type="dt" sz="half" idx="10"/>
          </p:nvPr>
        </p:nvSpPr>
        <p:spPr>
          <a:xfrm>
            <a:off x="6654923" y="4456906"/>
            <a:ext cx="2057400" cy="114851"/>
          </a:xfrm>
        </p:spPr>
        <p:txBody>
          <a:bodyPr/>
          <a:lstStyle>
            <a:lvl1pPr>
              <a:defRPr>
                <a:solidFill>
                  <a:srgbClr val="4C1959"/>
                </a:solidFill>
              </a:defRPr>
            </a:lvl1pPr>
          </a:lstStyle>
          <a:p>
            <a:fld id="{9EC83871-7464-427B-B6D7-A5E8F38202AB}" type="datetime1">
              <a:rPr lang="ru-RU" smtClean="0"/>
              <a:pPr/>
              <a:t>15.12.2022</a:t>
            </a:fld>
            <a:endParaRPr lang="ru-RU"/>
          </a:p>
        </p:txBody>
      </p:sp>
      <p:sp>
        <p:nvSpPr>
          <p:cNvPr id="5" name="Footer Placeholder 4">
            <a:extLst>
              <a:ext uri="{FF2B5EF4-FFF2-40B4-BE49-F238E27FC236}">
                <a16:creationId xmlns:a16="http://schemas.microsoft.com/office/drawing/2014/main" id="{88D33390-B4DE-4B11-A7FB-79925DE8D791}"/>
              </a:ext>
            </a:extLst>
          </p:cNvPr>
          <p:cNvSpPr>
            <a:spLocks noGrp="1"/>
          </p:cNvSpPr>
          <p:nvPr>
            <p:ph type="ftr" sz="quarter" idx="11"/>
          </p:nvPr>
        </p:nvSpPr>
        <p:spPr/>
        <p:txBody>
          <a:bodyPr/>
          <a:lstStyle>
            <a:lvl1pPr>
              <a:defRPr>
                <a:solidFill>
                  <a:srgbClr val="4C1959"/>
                </a:solidFill>
              </a:defRPr>
            </a:lvl1pPr>
          </a:lstStyle>
          <a:p>
            <a:endParaRPr lang="ru-RU"/>
          </a:p>
        </p:txBody>
      </p:sp>
      <p:sp>
        <p:nvSpPr>
          <p:cNvPr id="6" name="Slide Number Placeholder 5">
            <a:extLst>
              <a:ext uri="{FF2B5EF4-FFF2-40B4-BE49-F238E27FC236}">
                <a16:creationId xmlns:a16="http://schemas.microsoft.com/office/drawing/2014/main" id="{73173001-7276-491C-9F48-01FA5E7196FC}"/>
              </a:ext>
            </a:extLst>
          </p:cNvPr>
          <p:cNvSpPr>
            <a:spLocks noGrp="1"/>
          </p:cNvSpPr>
          <p:nvPr>
            <p:ph type="sldNum" sz="quarter" idx="12"/>
          </p:nvPr>
        </p:nvSpPr>
        <p:spPr/>
        <p:txBody>
          <a:bodyPr/>
          <a:lstStyle>
            <a:lvl1pPr>
              <a:defRPr>
                <a:solidFill>
                  <a:srgbClr val="4C1959"/>
                </a:solidFill>
              </a:defRPr>
            </a:lvl1pPr>
          </a:lstStyle>
          <a:p>
            <a:fld id="{AF24F759-2890-4717-B1AF-E04CADEEA4E9}" type="slidenum">
              <a:rPr lang="ru-RU" smtClean="0"/>
              <a:pPr/>
              <a:t>‹#›</a:t>
            </a:fld>
            <a:endParaRPr lang="ru-RU"/>
          </a:p>
        </p:txBody>
      </p:sp>
      <p:cxnSp>
        <p:nvCxnSpPr>
          <p:cNvPr id="10" name="Straight Connector 9">
            <a:extLst>
              <a:ext uri="{FF2B5EF4-FFF2-40B4-BE49-F238E27FC236}">
                <a16:creationId xmlns:a16="http://schemas.microsoft.com/office/drawing/2014/main" id="{271986FB-BF6D-4B98-ACDD-AD2C255FA969}"/>
              </a:ext>
            </a:extLst>
          </p:cNvPr>
          <p:cNvCxnSpPr/>
          <p:nvPr userDrawn="1"/>
        </p:nvCxnSpPr>
        <p:spPr>
          <a:xfrm>
            <a:off x="697953" y="1230567"/>
            <a:ext cx="2804922"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ED13A07-F0A8-43F7-B682-245A3F0AE53C}"/>
              </a:ext>
            </a:extLst>
          </p:cNvPr>
          <p:cNvCxnSpPr>
            <a:cxnSpLocks/>
          </p:cNvCxnSpPr>
          <p:nvPr userDrawn="1"/>
        </p:nvCxnSpPr>
        <p:spPr>
          <a:xfrm>
            <a:off x="379546" y="2578292"/>
            <a:ext cx="8415376"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5626E3A0-4546-4CF6-A4F2-DEF7D1CD1FF9}"/>
              </a:ext>
            </a:extLst>
          </p:cNvPr>
          <p:cNvSpPr/>
          <p:nvPr userDrawn="1"/>
        </p:nvSpPr>
        <p:spPr>
          <a:xfrm>
            <a:off x="1069265"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0" name="Oval 119">
            <a:extLst>
              <a:ext uri="{FF2B5EF4-FFF2-40B4-BE49-F238E27FC236}">
                <a16:creationId xmlns:a16="http://schemas.microsoft.com/office/drawing/2014/main" id="{7E2518BE-4FE7-462F-896E-F7A1045CBC7F}"/>
              </a:ext>
            </a:extLst>
          </p:cNvPr>
          <p:cNvSpPr/>
          <p:nvPr userDrawn="1"/>
        </p:nvSpPr>
        <p:spPr>
          <a:xfrm>
            <a:off x="7114493"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1" name="Oval 120">
            <a:extLst>
              <a:ext uri="{FF2B5EF4-FFF2-40B4-BE49-F238E27FC236}">
                <a16:creationId xmlns:a16="http://schemas.microsoft.com/office/drawing/2014/main" id="{D13B079D-42A1-4B9D-A7F1-282A0DD6008D}"/>
              </a:ext>
            </a:extLst>
          </p:cNvPr>
          <p:cNvSpPr/>
          <p:nvPr userDrawn="1"/>
        </p:nvSpPr>
        <p:spPr>
          <a:xfrm>
            <a:off x="2585902"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2" name="Oval 121">
            <a:extLst>
              <a:ext uri="{FF2B5EF4-FFF2-40B4-BE49-F238E27FC236}">
                <a16:creationId xmlns:a16="http://schemas.microsoft.com/office/drawing/2014/main" id="{5265D1BF-A6B7-4058-A96A-F0F1C76D8517}"/>
              </a:ext>
            </a:extLst>
          </p:cNvPr>
          <p:cNvSpPr/>
          <p:nvPr userDrawn="1"/>
        </p:nvSpPr>
        <p:spPr>
          <a:xfrm>
            <a:off x="4095432"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3" name="Oval 122">
            <a:extLst>
              <a:ext uri="{FF2B5EF4-FFF2-40B4-BE49-F238E27FC236}">
                <a16:creationId xmlns:a16="http://schemas.microsoft.com/office/drawing/2014/main" id="{0A1987E3-E256-4CF7-9FE6-0446D4E40179}"/>
              </a:ext>
            </a:extLst>
          </p:cNvPr>
          <p:cNvSpPr/>
          <p:nvPr userDrawn="1"/>
        </p:nvSpPr>
        <p:spPr>
          <a:xfrm>
            <a:off x="5604962"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5" name="Text Placeholder 45">
            <a:extLst>
              <a:ext uri="{FF2B5EF4-FFF2-40B4-BE49-F238E27FC236}">
                <a16:creationId xmlns:a16="http://schemas.microsoft.com/office/drawing/2014/main" id="{62F3EA0C-FA8C-40D1-9BE6-30DACB1AB543}"/>
              </a:ext>
            </a:extLst>
          </p:cNvPr>
          <p:cNvSpPr>
            <a:spLocks noGrp="1"/>
          </p:cNvSpPr>
          <p:nvPr>
            <p:ph type="body" sz="quarter" idx="16" hasCustomPrompt="1"/>
          </p:nvPr>
        </p:nvSpPr>
        <p:spPr>
          <a:xfrm>
            <a:off x="1069967"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26" name="Text Placeholder 47">
            <a:extLst>
              <a:ext uri="{FF2B5EF4-FFF2-40B4-BE49-F238E27FC236}">
                <a16:creationId xmlns:a16="http://schemas.microsoft.com/office/drawing/2014/main" id="{B62F6384-D912-4754-AC82-81F6ED586BA4}"/>
              </a:ext>
            </a:extLst>
          </p:cNvPr>
          <p:cNvSpPr>
            <a:spLocks noGrp="1"/>
          </p:cNvSpPr>
          <p:nvPr>
            <p:ph type="body" sz="quarter" idx="17" hasCustomPrompt="1"/>
          </p:nvPr>
        </p:nvSpPr>
        <p:spPr>
          <a:xfrm>
            <a:off x="1069967"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27" name="Text Placeholder 45">
            <a:extLst>
              <a:ext uri="{FF2B5EF4-FFF2-40B4-BE49-F238E27FC236}">
                <a16:creationId xmlns:a16="http://schemas.microsoft.com/office/drawing/2014/main" id="{E4557023-E1DB-4099-92BE-5DD6EDC0A55F}"/>
              </a:ext>
            </a:extLst>
          </p:cNvPr>
          <p:cNvSpPr>
            <a:spLocks noGrp="1"/>
          </p:cNvSpPr>
          <p:nvPr>
            <p:ph type="body" sz="quarter" idx="18" hasCustomPrompt="1"/>
          </p:nvPr>
        </p:nvSpPr>
        <p:spPr>
          <a:xfrm>
            <a:off x="7115195"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28" name="Text Placeholder 47">
            <a:extLst>
              <a:ext uri="{FF2B5EF4-FFF2-40B4-BE49-F238E27FC236}">
                <a16:creationId xmlns:a16="http://schemas.microsoft.com/office/drawing/2014/main" id="{1394A278-B5EB-4D0C-B858-6C4854D605A4}"/>
              </a:ext>
            </a:extLst>
          </p:cNvPr>
          <p:cNvSpPr>
            <a:spLocks noGrp="1"/>
          </p:cNvSpPr>
          <p:nvPr>
            <p:ph type="body" sz="quarter" idx="19" hasCustomPrompt="1"/>
          </p:nvPr>
        </p:nvSpPr>
        <p:spPr>
          <a:xfrm>
            <a:off x="7115195"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29" name="Text Placeholder 45">
            <a:extLst>
              <a:ext uri="{FF2B5EF4-FFF2-40B4-BE49-F238E27FC236}">
                <a16:creationId xmlns:a16="http://schemas.microsoft.com/office/drawing/2014/main" id="{9A0EBBF7-4D6F-4416-9A72-43656E408A50}"/>
              </a:ext>
            </a:extLst>
          </p:cNvPr>
          <p:cNvSpPr>
            <a:spLocks noGrp="1"/>
          </p:cNvSpPr>
          <p:nvPr>
            <p:ph type="body" sz="quarter" idx="20" hasCustomPrompt="1"/>
          </p:nvPr>
        </p:nvSpPr>
        <p:spPr>
          <a:xfrm>
            <a:off x="2581274"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30" name="Text Placeholder 47">
            <a:extLst>
              <a:ext uri="{FF2B5EF4-FFF2-40B4-BE49-F238E27FC236}">
                <a16:creationId xmlns:a16="http://schemas.microsoft.com/office/drawing/2014/main" id="{E1D2E97C-7283-4D56-B845-31416A53E337}"/>
              </a:ext>
            </a:extLst>
          </p:cNvPr>
          <p:cNvSpPr>
            <a:spLocks noGrp="1"/>
          </p:cNvSpPr>
          <p:nvPr>
            <p:ph type="body" sz="quarter" idx="21" hasCustomPrompt="1"/>
          </p:nvPr>
        </p:nvSpPr>
        <p:spPr>
          <a:xfrm>
            <a:off x="2581274"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31" name="Text Placeholder 45">
            <a:extLst>
              <a:ext uri="{FF2B5EF4-FFF2-40B4-BE49-F238E27FC236}">
                <a16:creationId xmlns:a16="http://schemas.microsoft.com/office/drawing/2014/main" id="{C7FAD635-CC52-4D35-948F-3C282B8B1DCB}"/>
              </a:ext>
            </a:extLst>
          </p:cNvPr>
          <p:cNvSpPr>
            <a:spLocks noGrp="1"/>
          </p:cNvSpPr>
          <p:nvPr>
            <p:ph type="body" sz="quarter" idx="22" hasCustomPrompt="1"/>
          </p:nvPr>
        </p:nvSpPr>
        <p:spPr>
          <a:xfrm>
            <a:off x="4092581"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32" name="Text Placeholder 47">
            <a:extLst>
              <a:ext uri="{FF2B5EF4-FFF2-40B4-BE49-F238E27FC236}">
                <a16:creationId xmlns:a16="http://schemas.microsoft.com/office/drawing/2014/main" id="{03B8B604-1193-4627-A082-F0D9A6054224}"/>
              </a:ext>
            </a:extLst>
          </p:cNvPr>
          <p:cNvSpPr>
            <a:spLocks noGrp="1"/>
          </p:cNvSpPr>
          <p:nvPr>
            <p:ph type="body" sz="quarter" idx="23" hasCustomPrompt="1"/>
          </p:nvPr>
        </p:nvSpPr>
        <p:spPr>
          <a:xfrm>
            <a:off x="4092581"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33" name="Text Placeholder 45">
            <a:extLst>
              <a:ext uri="{FF2B5EF4-FFF2-40B4-BE49-F238E27FC236}">
                <a16:creationId xmlns:a16="http://schemas.microsoft.com/office/drawing/2014/main" id="{BCD8CA83-EDAF-4BB0-B4B2-ACB5B3FABA59}"/>
              </a:ext>
            </a:extLst>
          </p:cNvPr>
          <p:cNvSpPr>
            <a:spLocks noGrp="1"/>
          </p:cNvSpPr>
          <p:nvPr>
            <p:ph type="body" sz="quarter" idx="24" hasCustomPrompt="1"/>
          </p:nvPr>
        </p:nvSpPr>
        <p:spPr>
          <a:xfrm>
            <a:off x="5603888"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34" name="Text Placeholder 47">
            <a:extLst>
              <a:ext uri="{FF2B5EF4-FFF2-40B4-BE49-F238E27FC236}">
                <a16:creationId xmlns:a16="http://schemas.microsoft.com/office/drawing/2014/main" id="{9E430891-2780-4B5A-85BC-72B884479039}"/>
              </a:ext>
            </a:extLst>
          </p:cNvPr>
          <p:cNvSpPr>
            <a:spLocks noGrp="1"/>
          </p:cNvSpPr>
          <p:nvPr>
            <p:ph type="body" sz="quarter" idx="25" hasCustomPrompt="1"/>
          </p:nvPr>
        </p:nvSpPr>
        <p:spPr>
          <a:xfrm>
            <a:off x="5603888"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cxnSp>
        <p:nvCxnSpPr>
          <p:cNvPr id="135" name="Straight Connector 134">
            <a:extLst>
              <a:ext uri="{FF2B5EF4-FFF2-40B4-BE49-F238E27FC236}">
                <a16:creationId xmlns:a16="http://schemas.microsoft.com/office/drawing/2014/main" id="{AA3E97EF-FE6B-480C-959B-7280D4585FF1}"/>
              </a:ext>
            </a:extLst>
          </p:cNvPr>
          <p:cNvCxnSpPr/>
          <p:nvPr userDrawn="1"/>
        </p:nvCxnSpPr>
        <p:spPr>
          <a:xfrm>
            <a:off x="995405" y="3542579"/>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3B62EE-A564-46ED-B447-638921DB62E8}"/>
              </a:ext>
            </a:extLst>
          </p:cNvPr>
          <p:cNvCxnSpPr/>
          <p:nvPr userDrawn="1"/>
        </p:nvCxnSpPr>
        <p:spPr>
          <a:xfrm>
            <a:off x="7041833" y="3540073"/>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D3A1797-7173-43F0-96BB-5B2509B07D40}"/>
              </a:ext>
            </a:extLst>
          </p:cNvPr>
          <p:cNvCxnSpPr/>
          <p:nvPr userDrawn="1"/>
        </p:nvCxnSpPr>
        <p:spPr>
          <a:xfrm>
            <a:off x="2507012" y="3540073"/>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F57D6FD-153E-4271-A26B-6B7B47B56BC4}"/>
              </a:ext>
            </a:extLst>
          </p:cNvPr>
          <p:cNvCxnSpPr/>
          <p:nvPr userDrawn="1"/>
        </p:nvCxnSpPr>
        <p:spPr>
          <a:xfrm>
            <a:off x="4018619" y="3540073"/>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ECBFAE-DE37-481F-AC90-D235D81CA640}"/>
              </a:ext>
            </a:extLst>
          </p:cNvPr>
          <p:cNvCxnSpPr/>
          <p:nvPr userDrawn="1"/>
        </p:nvCxnSpPr>
        <p:spPr>
          <a:xfrm>
            <a:off x="5530226" y="3539390"/>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9" name="Picture Placeholder 60">
            <a:extLst>
              <a:ext uri="{FF2B5EF4-FFF2-40B4-BE49-F238E27FC236}">
                <a16:creationId xmlns:a16="http://schemas.microsoft.com/office/drawing/2014/main" id="{AC1E6DBA-4961-406D-AC16-A1FBE347F6BD}"/>
              </a:ext>
            </a:extLst>
          </p:cNvPr>
          <p:cNvSpPr>
            <a:spLocks noGrp="1"/>
          </p:cNvSpPr>
          <p:nvPr>
            <p:ph type="pic" sz="quarter" idx="26"/>
          </p:nvPr>
        </p:nvSpPr>
        <p:spPr>
          <a:xfrm>
            <a:off x="7923488" y="652051"/>
            <a:ext cx="726948" cy="726948"/>
          </a:xfrm>
          <a:prstGeom prst="ellipse">
            <a:avLst/>
          </a:prstGeom>
        </p:spPr>
        <p:txBody>
          <a:bodyPr anchor="ctr" anchorCtr="0">
            <a:noAutofit/>
          </a:bodyPr>
          <a:lstStyle>
            <a:lvl1pPr marL="0" indent="0" algn="ctr">
              <a:buNone/>
              <a:defRPr sz="900"/>
            </a:lvl1pPr>
          </a:lstStyle>
          <a:p>
            <a:r>
              <a:rPr lang="en-US"/>
              <a:t>Click icon to add picture</a:t>
            </a:r>
            <a:endParaRPr lang="ru-RU"/>
          </a:p>
        </p:txBody>
      </p:sp>
      <p:sp>
        <p:nvSpPr>
          <p:cNvPr id="152" name="Text Placeholder 150">
            <a:extLst>
              <a:ext uri="{FF2B5EF4-FFF2-40B4-BE49-F238E27FC236}">
                <a16:creationId xmlns:a16="http://schemas.microsoft.com/office/drawing/2014/main" id="{AF955F46-550D-4FBD-949A-CAB1780A818A}"/>
              </a:ext>
            </a:extLst>
          </p:cNvPr>
          <p:cNvSpPr>
            <a:spLocks noGrp="1"/>
          </p:cNvSpPr>
          <p:nvPr>
            <p:ph type="body" sz="quarter" idx="27"/>
          </p:nvPr>
        </p:nvSpPr>
        <p:spPr>
          <a:xfrm>
            <a:off x="916295" y="3592420"/>
            <a:ext cx="1255500" cy="863581"/>
          </a:xfrm>
        </p:spPr>
        <p:txBody>
          <a:bodyPr/>
          <a:lstStyle>
            <a:lvl1pPr marL="0" indent="0" algn="ctr">
              <a:buNone/>
              <a:defRPr/>
            </a:lvl1pPr>
          </a:lstStyle>
          <a:p>
            <a:pPr lvl="0"/>
            <a:r>
              <a:rPr lang="en-US"/>
              <a:t>Click to edit Master text styles</a:t>
            </a:r>
          </a:p>
        </p:txBody>
      </p:sp>
      <p:sp>
        <p:nvSpPr>
          <p:cNvPr id="155" name="Text Placeholder 153">
            <a:extLst>
              <a:ext uri="{FF2B5EF4-FFF2-40B4-BE49-F238E27FC236}">
                <a16:creationId xmlns:a16="http://schemas.microsoft.com/office/drawing/2014/main" id="{7EA772E2-9F56-4EFF-9C41-27E673E90510}"/>
              </a:ext>
            </a:extLst>
          </p:cNvPr>
          <p:cNvSpPr>
            <a:spLocks noGrp="1"/>
          </p:cNvSpPr>
          <p:nvPr>
            <p:ph type="body" sz="quarter" idx="28" hasCustomPrompt="1"/>
          </p:nvPr>
        </p:nvSpPr>
        <p:spPr>
          <a:xfrm>
            <a:off x="861746"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1</a:t>
            </a:r>
            <a:endParaRPr lang="ru-RU"/>
          </a:p>
        </p:txBody>
      </p:sp>
      <p:sp>
        <p:nvSpPr>
          <p:cNvPr id="156" name="Text Placeholder 150">
            <a:extLst>
              <a:ext uri="{FF2B5EF4-FFF2-40B4-BE49-F238E27FC236}">
                <a16:creationId xmlns:a16="http://schemas.microsoft.com/office/drawing/2014/main" id="{9E3D3168-A898-4150-AF7E-862B31691E1B}"/>
              </a:ext>
            </a:extLst>
          </p:cNvPr>
          <p:cNvSpPr>
            <a:spLocks noGrp="1"/>
          </p:cNvSpPr>
          <p:nvPr>
            <p:ph type="body" sz="quarter" idx="29"/>
          </p:nvPr>
        </p:nvSpPr>
        <p:spPr>
          <a:xfrm>
            <a:off x="6963926" y="3592420"/>
            <a:ext cx="1255500" cy="863581"/>
          </a:xfrm>
        </p:spPr>
        <p:txBody>
          <a:bodyPr/>
          <a:lstStyle>
            <a:lvl1pPr marL="0" indent="0" algn="ctr">
              <a:buNone/>
              <a:defRPr/>
            </a:lvl1pPr>
          </a:lstStyle>
          <a:p>
            <a:pPr lvl="0"/>
            <a:r>
              <a:rPr lang="en-US"/>
              <a:t>Click to edit Master text styles</a:t>
            </a:r>
          </a:p>
        </p:txBody>
      </p:sp>
      <p:sp>
        <p:nvSpPr>
          <p:cNvPr id="157" name="Text Placeholder 153">
            <a:extLst>
              <a:ext uri="{FF2B5EF4-FFF2-40B4-BE49-F238E27FC236}">
                <a16:creationId xmlns:a16="http://schemas.microsoft.com/office/drawing/2014/main" id="{BA9C2567-2AF9-4A73-8B7C-5B63B5C2B633}"/>
              </a:ext>
            </a:extLst>
          </p:cNvPr>
          <p:cNvSpPr>
            <a:spLocks noGrp="1"/>
          </p:cNvSpPr>
          <p:nvPr>
            <p:ph type="body" sz="quarter" idx="30" hasCustomPrompt="1"/>
          </p:nvPr>
        </p:nvSpPr>
        <p:spPr>
          <a:xfrm>
            <a:off x="6913274"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5</a:t>
            </a:r>
            <a:endParaRPr lang="ru-RU"/>
          </a:p>
        </p:txBody>
      </p:sp>
      <p:sp>
        <p:nvSpPr>
          <p:cNvPr id="158" name="Text Placeholder 150">
            <a:extLst>
              <a:ext uri="{FF2B5EF4-FFF2-40B4-BE49-F238E27FC236}">
                <a16:creationId xmlns:a16="http://schemas.microsoft.com/office/drawing/2014/main" id="{DA2B3D14-3067-45E6-9BBE-133B7365D723}"/>
              </a:ext>
            </a:extLst>
          </p:cNvPr>
          <p:cNvSpPr>
            <a:spLocks noGrp="1"/>
          </p:cNvSpPr>
          <p:nvPr>
            <p:ph type="body" sz="quarter" idx="31"/>
          </p:nvPr>
        </p:nvSpPr>
        <p:spPr>
          <a:xfrm>
            <a:off x="2428202" y="3592420"/>
            <a:ext cx="1255500" cy="863581"/>
          </a:xfrm>
        </p:spPr>
        <p:txBody>
          <a:bodyPr/>
          <a:lstStyle>
            <a:lvl1pPr marL="0" indent="0" algn="ctr">
              <a:buNone/>
              <a:defRPr/>
            </a:lvl1pPr>
          </a:lstStyle>
          <a:p>
            <a:pPr lvl="0"/>
            <a:r>
              <a:rPr lang="en-US"/>
              <a:t>Click to edit Master text styles</a:t>
            </a:r>
          </a:p>
        </p:txBody>
      </p:sp>
      <p:sp>
        <p:nvSpPr>
          <p:cNvPr id="159" name="Text Placeholder 153">
            <a:extLst>
              <a:ext uri="{FF2B5EF4-FFF2-40B4-BE49-F238E27FC236}">
                <a16:creationId xmlns:a16="http://schemas.microsoft.com/office/drawing/2014/main" id="{AD3DE571-16BA-4C29-B339-2DE7A54C1158}"/>
              </a:ext>
            </a:extLst>
          </p:cNvPr>
          <p:cNvSpPr>
            <a:spLocks noGrp="1"/>
          </p:cNvSpPr>
          <p:nvPr>
            <p:ph type="body" sz="quarter" idx="32" hasCustomPrompt="1"/>
          </p:nvPr>
        </p:nvSpPr>
        <p:spPr>
          <a:xfrm>
            <a:off x="2374628"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2</a:t>
            </a:r>
            <a:endParaRPr lang="ru-RU"/>
          </a:p>
        </p:txBody>
      </p:sp>
      <p:sp>
        <p:nvSpPr>
          <p:cNvPr id="160" name="Text Placeholder 150">
            <a:extLst>
              <a:ext uri="{FF2B5EF4-FFF2-40B4-BE49-F238E27FC236}">
                <a16:creationId xmlns:a16="http://schemas.microsoft.com/office/drawing/2014/main" id="{D9FE4127-9BA3-4B00-9BBC-67A05E58DA7C}"/>
              </a:ext>
            </a:extLst>
          </p:cNvPr>
          <p:cNvSpPr>
            <a:spLocks noGrp="1"/>
          </p:cNvSpPr>
          <p:nvPr>
            <p:ph type="body" sz="quarter" idx="33"/>
          </p:nvPr>
        </p:nvSpPr>
        <p:spPr>
          <a:xfrm>
            <a:off x="3940110" y="3592420"/>
            <a:ext cx="1255500" cy="863581"/>
          </a:xfrm>
        </p:spPr>
        <p:txBody>
          <a:bodyPr/>
          <a:lstStyle>
            <a:lvl1pPr marL="0" indent="0" algn="ctr">
              <a:buNone/>
              <a:defRPr/>
            </a:lvl1pPr>
          </a:lstStyle>
          <a:p>
            <a:pPr lvl="0"/>
            <a:r>
              <a:rPr lang="en-US"/>
              <a:t>Click to edit Master text styles</a:t>
            </a:r>
          </a:p>
        </p:txBody>
      </p:sp>
      <p:sp>
        <p:nvSpPr>
          <p:cNvPr id="161" name="Text Placeholder 153">
            <a:extLst>
              <a:ext uri="{FF2B5EF4-FFF2-40B4-BE49-F238E27FC236}">
                <a16:creationId xmlns:a16="http://schemas.microsoft.com/office/drawing/2014/main" id="{88D6F3B6-2D7F-49D3-96A4-AA7B23F2A64A}"/>
              </a:ext>
            </a:extLst>
          </p:cNvPr>
          <p:cNvSpPr>
            <a:spLocks noGrp="1"/>
          </p:cNvSpPr>
          <p:nvPr>
            <p:ph type="body" sz="quarter" idx="34" hasCustomPrompt="1"/>
          </p:nvPr>
        </p:nvSpPr>
        <p:spPr>
          <a:xfrm>
            <a:off x="3887510"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3</a:t>
            </a:r>
            <a:endParaRPr lang="ru-RU"/>
          </a:p>
        </p:txBody>
      </p:sp>
      <p:sp>
        <p:nvSpPr>
          <p:cNvPr id="162" name="Text Placeholder 150">
            <a:extLst>
              <a:ext uri="{FF2B5EF4-FFF2-40B4-BE49-F238E27FC236}">
                <a16:creationId xmlns:a16="http://schemas.microsoft.com/office/drawing/2014/main" id="{E6DF83B4-F73A-46B0-BC1D-074BF03B3B8D}"/>
              </a:ext>
            </a:extLst>
          </p:cNvPr>
          <p:cNvSpPr>
            <a:spLocks noGrp="1"/>
          </p:cNvSpPr>
          <p:nvPr>
            <p:ph type="body" sz="quarter" idx="35"/>
          </p:nvPr>
        </p:nvSpPr>
        <p:spPr>
          <a:xfrm>
            <a:off x="5452018" y="3592420"/>
            <a:ext cx="1255500" cy="863581"/>
          </a:xfrm>
        </p:spPr>
        <p:txBody>
          <a:bodyPr/>
          <a:lstStyle>
            <a:lvl1pPr marL="0" indent="0" algn="ctr">
              <a:buNone/>
              <a:defRPr/>
            </a:lvl1pPr>
          </a:lstStyle>
          <a:p>
            <a:pPr lvl="0"/>
            <a:r>
              <a:rPr lang="en-US"/>
              <a:t>Click to edit Master text styles</a:t>
            </a:r>
          </a:p>
        </p:txBody>
      </p:sp>
      <p:sp>
        <p:nvSpPr>
          <p:cNvPr id="163" name="Text Placeholder 153">
            <a:extLst>
              <a:ext uri="{FF2B5EF4-FFF2-40B4-BE49-F238E27FC236}">
                <a16:creationId xmlns:a16="http://schemas.microsoft.com/office/drawing/2014/main" id="{45821A5A-E756-4A87-B0C8-A23317B4EFF3}"/>
              </a:ext>
            </a:extLst>
          </p:cNvPr>
          <p:cNvSpPr>
            <a:spLocks noGrp="1"/>
          </p:cNvSpPr>
          <p:nvPr>
            <p:ph type="body" sz="quarter" idx="36" hasCustomPrompt="1"/>
          </p:nvPr>
        </p:nvSpPr>
        <p:spPr>
          <a:xfrm>
            <a:off x="5400392"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4</a:t>
            </a:r>
            <a:endParaRPr lang="ru-RU"/>
          </a:p>
        </p:txBody>
      </p:sp>
    </p:spTree>
    <p:extLst>
      <p:ext uri="{BB962C8B-B14F-4D97-AF65-F5344CB8AC3E}">
        <p14:creationId xmlns:p14="http://schemas.microsoft.com/office/powerpoint/2010/main" val="2884666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1019996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pic>
        <p:nvPicPr>
          <p:cNvPr id="16" name="Picture 15">
            <a:extLst>
              <a:ext uri="{FF2B5EF4-FFF2-40B4-BE49-F238E27FC236}">
                <a16:creationId xmlns:a16="http://schemas.microsoft.com/office/drawing/2014/main" id="{088EF935-50D7-DBA8-31DD-C61DCD5A5B5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0856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noAutofit/>
          </a:bodyPr>
          <a:lstStyle>
            <a:lvl1pPr lvl="0" rtl="0">
              <a:spcBef>
                <a:spcPts val="0"/>
              </a:spcBef>
              <a:spcAft>
                <a:spcPts val="0"/>
              </a:spcAft>
              <a:buSzPts val="2600"/>
              <a:buNone/>
              <a:defRPr sz="2600">
                <a:latin typeface="Franklin Gothic Medium" panose="020B0603020102020204" pitchFamily="34" charset="0"/>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0" name="Google Shape;70;p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4" name="Picture 13">
            <a:extLst>
              <a:ext uri="{FF2B5EF4-FFF2-40B4-BE49-F238E27FC236}">
                <a16:creationId xmlns:a16="http://schemas.microsoft.com/office/drawing/2014/main" id="{95207670-779B-BCBA-D2EB-B1F113364C0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375194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5" name="Google Shape;95;p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488404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9" name="Picture 8">
            <a:extLst>
              <a:ext uri="{FF2B5EF4-FFF2-40B4-BE49-F238E27FC236}">
                <a16:creationId xmlns:a16="http://schemas.microsoft.com/office/drawing/2014/main" id="{7D60A141-D28E-44F4-F1EE-E40810C755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61476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hasCustomPrompt="1"/>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atin typeface="Franklin Gothic Medium" panose="020B0603020102020204" pitchFamily="34" charset="0"/>
              </a:defRPr>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r>
              <a:rPr lang="en-US">
                <a:latin typeface="Franklin Gothic Medium" panose="020B0603020102020204" pitchFamily="34" charset="0"/>
              </a:rPr>
              <a:t>Title</a:t>
            </a:r>
            <a:endParaRPr/>
          </a:p>
        </p:txBody>
      </p:sp>
      <p:pic>
        <p:nvPicPr>
          <p:cNvPr id="20" name="Picture 19">
            <a:extLst>
              <a:ext uri="{FF2B5EF4-FFF2-40B4-BE49-F238E27FC236}">
                <a16:creationId xmlns:a16="http://schemas.microsoft.com/office/drawing/2014/main" id="{CDEB7FAB-DAFC-E075-D55F-FF308282E5A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100245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2018903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b="1">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pic>
        <p:nvPicPr>
          <p:cNvPr id="16" name="Picture 15">
            <a:extLst>
              <a:ext uri="{FF2B5EF4-FFF2-40B4-BE49-F238E27FC236}">
                <a16:creationId xmlns:a16="http://schemas.microsoft.com/office/drawing/2014/main" id="{088EF935-50D7-DBA8-31DD-C61DCD5A5B5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149832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noAutofit/>
          </a:bodyPr>
          <a:lstStyle>
            <a:lvl1pPr lvl="0" rtl="0">
              <a:spcBef>
                <a:spcPts val="0"/>
              </a:spcBef>
              <a:spcAft>
                <a:spcPts val="0"/>
              </a:spcAft>
              <a:buSzPts val="2600"/>
              <a:buNone/>
              <a:defRPr sz="2600">
                <a:latin typeface="Franklin Gothic Medium" panose="020B0603020102020204" pitchFamily="34" charset="0"/>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pic>
        <p:nvPicPr>
          <p:cNvPr id="14" name="Picture 13">
            <a:extLst>
              <a:ext uri="{FF2B5EF4-FFF2-40B4-BE49-F238E27FC236}">
                <a16:creationId xmlns:a16="http://schemas.microsoft.com/office/drawing/2014/main" id="{95207670-779B-BCBA-D2EB-B1F113364C0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1206254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13122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flipH="1">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82296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239244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5"/>
        <p:cNvGrpSpPr/>
        <p:nvPr/>
      </p:nvGrpSpPr>
      <p:grpSpPr>
        <a:xfrm>
          <a:off x="0" y="0"/>
          <a:ext cx="0" cy="0"/>
          <a:chOff x="0" y="0"/>
          <a:chExt cx="0" cy="0"/>
        </a:xfrm>
      </p:grpSpPr>
      <p:grpSp>
        <p:nvGrpSpPr>
          <p:cNvPr id="116" name="Google Shape;116;p11"/>
          <p:cNvGrpSpPr/>
          <p:nvPr userDrawn="1"/>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 name="Picture 8">
            <a:extLst>
              <a:ext uri="{FF2B5EF4-FFF2-40B4-BE49-F238E27FC236}">
                <a16:creationId xmlns:a16="http://schemas.microsoft.com/office/drawing/2014/main" id="{7D60A141-D28E-44F4-F1EE-E40810C755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
        <p:nvSpPr>
          <p:cNvPr id="10" name="Google Shape;91;p8">
            <a:extLst>
              <a:ext uri="{FF2B5EF4-FFF2-40B4-BE49-F238E27FC236}">
                <a16:creationId xmlns:a16="http://schemas.microsoft.com/office/drawing/2014/main" id="{07CB3C4E-7D46-9AE9-CC97-9084CA7A81CC}"/>
              </a:ext>
            </a:extLst>
          </p:cNvPr>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 name="Google Shape;92;p8">
            <a:extLst>
              <a:ext uri="{FF2B5EF4-FFF2-40B4-BE49-F238E27FC236}">
                <a16:creationId xmlns:a16="http://schemas.microsoft.com/office/drawing/2014/main" id="{D9FBEFC5-111B-F846-C2FC-3DDA0D13304D}"/>
              </a:ext>
            </a:extLst>
          </p:cNvPr>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 name="Google Shape;93;p8">
            <a:extLst>
              <a:ext uri="{FF2B5EF4-FFF2-40B4-BE49-F238E27FC236}">
                <a16:creationId xmlns:a16="http://schemas.microsoft.com/office/drawing/2014/main" id="{A6B73FF2-803C-AA01-A44A-E4485CE865DA}"/>
              </a:ext>
            </a:extLst>
          </p:cNvPr>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 name="Google Shape;94;p8">
            <a:extLst>
              <a:ext uri="{FF2B5EF4-FFF2-40B4-BE49-F238E27FC236}">
                <a16:creationId xmlns:a16="http://schemas.microsoft.com/office/drawing/2014/main" id="{C7201E89-04F3-CFC6-6392-36A6050C9969}"/>
              </a:ext>
            </a:extLst>
          </p:cNvPr>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3599010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8"/>
            <a:ext cx="9143821" cy="2148812"/>
            <a:chOff x="2973586" y="2777133"/>
            <a:chExt cx="2856819" cy="671357"/>
          </a:xfrm>
        </p:grpSpPr>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userDrawn="1"/>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4EB0764-F0D4-9554-DEBB-DE11A8FB7FC3}"/>
              </a:ext>
            </a:extLst>
          </p:cNvPr>
          <p:cNvSpPr/>
          <p:nvPr userDrawn="1"/>
        </p:nvSpPr>
        <p:spPr>
          <a:xfrm>
            <a:off x="0" y="600106"/>
            <a:ext cx="9143701" cy="4543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6048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grpSp>
        <p:nvGrpSpPr>
          <p:cNvPr id="84" name="Google Shape;84;p8"/>
          <p:cNvGrpSpPr/>
          <p:nvPr userDrawn="1"/>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C4AA-3BB5-4E0B-8702-7EE602A83C11}"/>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48E8809B-A24D-4DA5-9D94-BEF70C672E19}"/>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6A866FE1-3681-44F1-9CC1-BB84DCC3B67C}"/>
              </a:ext>
            </a:extLst>
          </p:cNvPr>
          <p:cNvSpPr>
            <a:spLocks noGrp="1"/>
          </p:cNvSpPr>
          <p:nvPr>
            <p:ph type="dt" sz="half" idx="10"/>
          </p:nvPr>
        </p:nvSpPr>
        <p:spPr/>
        <p:txBody>
          <a:bodyPr/>
          <a:lstStyle/>
          <a:p>
            <a:fld id="{B793ED44-C247-45C6-BF45-9E1D92185F06}" type="datetimeFigureOut">
              <a:rPr lang="en-US" smtClean="0"/>
              <a:t>12/15/2022</a:t>
            </a:fld>
            <a:endParaRPr lang="en-US"/>
          </a:p>
        </p:txBody>
      </p:sp>
      <p:sp>
        <p:nvSpPr>
          <p:cNvPr id="5" name="Footer Placeholder 4">
            <a:extLst>
              <a:ext uri="{FF2B5EF4-FFF2-40B4-BE49-F238E27FC236}">
                <a16:creationId xmlns:a16="http://schemas.microsoft.com/office/drawing/2014/main" id="{B5A09631-438B-4399-9BC4-2DF6AB9A6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A8C08-1F8E-42E8-8874-C7F3B198820B}"/>
              </a:ext>
            </a:extLst>
          </p:cNvPr>
          <p:cNvSpPr>
            <a:spLocks noGrp="1"/>
          </p:cNvSpPr>
          <p:nvPr>
            <p:ph type="sldNum" sz="quarter" idx="12"/>
          </p:nvPr>
        </p:nvSpPr>
        <p:spPr/>
        <p:txBody>
          <a:bodyPr/>
          <a:lstStyle/>
          <a:p>
            <a:fld id="{6CC3F113-8113-48FA-B6BB-34AA8FA3D784}" type="slidenum">
              <a:rPr lang="en-US" smtClean="0"/>
              <a:t>‹#›</a:t>
            </a:fld>
            <a:endParaRPr lang="en-US"/>
          </a:p>
        </p:txBody>
      </p:sp>
    </p:spTree>
    <p:extLst>
      <p:ext uri="{BB962C8B-B14F-4D97-AF65-F5344CB8AC3E}">
        <p14:creationId xmlns:p14="http://schemas.microsoft.com/office/powerpoint/2010/main" val="911638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A6FE-9F56-40E5-BBA6-0B630FE22BED}"/>
              </a:ext>
            </a:extLst>
          </p:cNvPr>
          <p:cNvSpPr>
            <a:spLocks noGrp="1"/>
          </p:cNvSpPr>
          <p:nvPr>
            <p:ph type="ctrTitle"/>
          </p:nvPr>
        </p:nvSpPr>
        <p:spPr>
          <a:xfrm>
            <a:off x="578687" y="420744"/>
            <a:ext cx="8071749" cy="753043"/>
          </a:xfrm>
        </p:spPr>
        <p:txBody>
          <a:bodyPr anchor="b">
            <a:normAutofit/>
          </a:bodyPr>
          <a:lstStyle>
            <a:lvl1pPr algn="l">
              <a:defRPr sz="3750"/>
            </a:lvl1pPr>
          </a:lstStyle>
          <a:p>
            <a:r>
              <a:rPr lang="en-US"/>
              <a:t>Click to edit Master title style</a:t>
            </a:r>
            <a:endParaRPr lang="ru-RU"/>
          </a:p>
        </p:txBody>
      </p:sp>
      <p:sp>
        <p:nvSpPr>
          <p:cNvPr id="3" name="Subtitle 2">
            <a:extLst>
              <a:ext uri="{FF2B5EF4-FFF2-40B4-BE49-F238E27FC236}">
                <a16:creationId xmlns:a16="http://schemas.microsoft.com/office/drawing/2014/main" id="{86F1E879-9DF7-4DA7-85AC-CB56A8C099B9}"/>
              </a:ext>
            </a:extLst>
          </p:cNvPr>
          <p:cNvSpPr>
            <a:spLocks noGrp="1"/>
          </p:cNvSpPr>
          <p:nvPr>
            <p:ph type="subTitle" idx="1"/>
          </p:nvPr>
        </p:nvSpPr>
        <p:spPr>
          <a:xfrm>
            <a:off x="578686" y="1358153"/>
            <a:ext cx="7973780" cy="353750"/>
          </a:xfrm>
        </p:spPr>
        <p:txBody>
          <a:bodyPr/>
          <a:lstStyle>
            <a:lvl1pPr marL="0" indent="0" algn="l">
              <a:buNone/>
              <a:defRPr sz="1800">
                <a:solidFill>
                  <a:srgbClr val="31365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486006BC-654D-4398-BB52-44965C9C13A3}"/>
              </a:ext>
            </a:extLst>
          </p:cNvPr>
          <p:cNvSpPr>
            <a:spLocks noGrp="1"/>
          </p:cNvSpPr>
          <p:nvPr>
            <p:ph type="dt" sz="half" idx="10"/>
          </p:nvPr>
        </p:nvSpPr>
        <p:spPr>
          <a:xfrm>
            <a:off x="6654923" y="4456906"/>
            <a:ext cx="2057400" cy="114851"/>
          </a:xfrm>
        </p:spPr>
        <p:txBody>
          <a:bodyPr/>
          <a:lstStyle>
            <a:lvl1pPr>
              <a:defRPr>
                <a:solidFill>
                  <a:srgbClr val="4C1959"/>
                </a:solidFill>
              </a:defRPr>
            </a:lvl1pPr>
          </a:lstStyle>
          <a:p>
            <a:fld id="{9EC83871-7464-427B-B6D7-A5E8F38202AB}" type="datetime1">
              <a:rPr lang="ru-RU" smtClean="0"/>
              <a:pPr/>
              <a:t>15.12.2022</a:t>
            </a:fld>
            <a:endParaRPr lang="ru-RU"/>
          </a:p>
        </p:txBody>
      </p:sp>
      <p:sp>
        <p:nvSpPr>
          <p:cNvPr id="5" name="Footer Placeholder 4">
            <a:extLst>
              <a:ext uri="{FF2B5EF4-FFF2-40B4-BE49-F238E27FC236}">
                <a16:creationId xmlns:a16="http://schemas.microsoft.com/office/drawing/2014/main" id="{88D33390-B4DE-4B11-A7FB-79925DE8D791}"/>
              </a:ext>
            </a:extLst>
          </p:cNvPr>
          <p:cNvSpPr>
            <a:spLocks noGrp="1"/>
          </p:cNvSpPr>
          <p:nvPr>
            <p:ph type="ftr" sz="quarter" idx="11"/>
          </p:nvPr>
        </p:nvSpPr>
        <p:spPr/>
        <p:txBody>
          <a:bodyPr/>
          <a:lstStyle>
            <a:lvl1pPr>
              <a:defRPr>
                <a:solidFill>
                  <a:srgbClr val="4C1959"/>
                </a:solidFill>
              </a:defRPr>
            </a:lvl1pPr>
          </a:lstStyle>
          <a:p>
            <a:endParaRPr lang="ru-RU"/>
          </a:p>
        </p:txBody>
      </p:sp>
      <p:sp>
        <p:nvSpPr>
          <p:cNvPr id="6" name="Slide Number Placeholder 5">
            <a:extLst>
              <a:ext uri="{FF2B5EF4-FFF2-40B4-BE49-F238E27FC236}">
                <a16:creationId xmlns:a16="http://schemas.microsoft.com/office/drawing/2014/main" id="{73173001-7276-491C-9F48-01FA5E7196FC}"/>
              </a:ext>
            </a:extLst>
          </p:cNvPr>
          <p:cNvSpPr>
            <a:spLocks noGrp="1"/>
          </p:cNvSpPr>
          <p:nvPr>
            <p:ph type="sldNum" sz="quarter" idx="12"/>
          </p:nvPr>
        </p:nvSpPr>
        <p:spPr/>
        <p:txBody>
          <a:bodyPr/>
          <a:lstStyle>
            <a:lvl1pPr>
              <a:defRPr>
                <a:solidFill>
                  <a:srgbClr val="4C1959"/>
                </a:solidFill>
              </a:defRPr>
            </a:lvl1pPr>
          </a:lstStyle>
          <a:p>
            <a:fld id="{AF24F759-2890-4717-B1AF-E04CADEEA4E9}" type="slidenum">
              <a:rPr lang="ru-RU" smtClean="0"/>
              <a:pPr/>
              <a:t>‹#›</a:t>
            </a:fld>
            <a:endParaRPr lang="ru-RU"/>
          </a:p>
        </p:txBody>
      </p:sp>
      <p:cxnSp>
        <p:nvCxnSpPr>
          <p:cNvPr id="10" name="Straight Connector 9">
            <a:extLst>
              <a:ext uri="{FF2B5EF4-FFF2-40B4-BE49-F238E27FC236}">
                <a16:creationId xmlns:a16="http://schemas.microsoft.com/office/drawing/2014/main" id="{271986FB-BF6D-4B98-ACDD-AD2C255FA969}"/>
              </a:ext>
            </a:extLst>
          </p:cNvPr>
          <p:cNvCxnSpPr/>
          <p:nvPr userDrawn="1"/>
        </p:nvCxnSpPr>
        <p:spPr>
          <a:xfrm>
            <a:off x="697953" y="1230567"/>
            <a:ext cx="2804922"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ED13A07-F0A8-43F7-B682-245A3F0AE53C}"/>
              </a:ext>
            </a:extLst>
          </p:cNvPr>
          <p:cNvCxnSpPr>
            <a:cxnSpLocks/>
          </p:cNvCxnSpPr>
          <p:nvPr userDrawn="1"/>
        </p:nvCxnSpPr>
        <p:spPr>
          <a:xfrm>
            <a:off x="379546" y="2578292"/>
            <a:ext cx="8415376"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5626E3A0-4546-4CF6-A4F2-DEF7D1CD1FF9}"/>
              </a:ext>
            </a:extLst>
          </p:cNvPr>
          <p:cNvSpPr/>
          <p:nvPr userDrawn="1"/>
        </p:nvSpPr>
        <p:spPr>
          <a:xfrm>
            <a:off x="1069265"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0" name="Oval 119">
            <a:extLst>
              <a:ext uri="{FF2B5EF4-FFF2-40B4-BE49-F238E27FC236}">
                <a16:creationId xmlns:a16="http://schemas.microsoft.com/office/drawing/2014/main" id="{7E2518BE-4FE7-462F-896E-F7A1045CBC7F}"/>
              </a:ext>
            </a:extLst>
          </p:cNvPr>
          <p:cNvSpPr/>
          <p:nvPr userDrawn="1"/>
        </p:nvSpPr>
        <p:spPr>
          <a:xfrm>
            <a:off x="7114493"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1" name="Oval 120">
            <a:extLst>
              <a:ext uri="{FF2B5EF4-FFF2-40B4-BE49-F238E27FC236}">
                <a16:creationId xmlns:a16="http://schemas.microsoft.com/office/drawing/2014/main" id="{D13B079D-42A1-4B9D-A7F1-282A0DD6008D}"/>
              </a:ext>
            </a:extLst>
          </p:cNvPr>
          <p:cNvSpPr/>
          <p:nvPr userDrawn="1"/>
        </p:nvSpPr>
        <p:spPr>
          <a:xfrm>
            <a:off x="2585902"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2" name="Oval 121">
            <a:extLst>
              <a:ext uri="{FF2B5EF4-FFF2-40B4-BE49-F238E27FC236}">
                <a16:creationId xmlns:a16="http://schemas.microsoft.com/office/drawing/2014/main" id="{5265D1BF-A6B7-4058-A96A-F0F1C76D8517}"/>
              </a:ext>
            </a:extLst>
          </p:cNvPr>
          <p:cNvSpPr/>
          <p:nvPr userDrawn="1"/>
        </p:nvSpPr>
        <p:spPr>
          <a:xfrm>
            <a:off x="4095432"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3" name="Oval 122">
            <a:extLst>
              <a:ext uri="{FF2B5EF4-FFF2-40B4-BE49-F238E27FC236}">
                <a16:creationId xmlns:a16="http://schemas.microsoft.com/office/drawing/2014/main" id="{0A1987E3-E256-4CF7-9FE6-0446D4E40179}"/>
              </a:ext>
            </a:extLst>
          </p:cNvPr>
          <p:cNvSpPr/>
          <p:nvPr userDrawn="1"/>
        </p:nvSpPr>
        <p:spPr>
          <a:xfrm>
            <a:off x="5604962" y="2105090"/>
            <a:ext cx="946404" cy="946404"/>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25" name="Text Placeholder 45">
            <a:extLst>
              <a:ext uri="{FF2B5EF4-FFF2-40B4-BE49-F238E27FC236}">
                <a16:creationId xmlns:a16="http://schemas.microsoft.com/office/drawing/2014/main" id="{62F3EA0C-FA8C-40D1-9BE6-30DACB1AB543}"/>
              </a:ext>
            </a:extLst>
          </p:cNvPr>
          <p:cNvSpPr>
            <a:spLocks noGrp="1"/>
          </p:cNvSpPr>
          <p:nvPr>
            <p:ph type="body" sz="quarter" idx="16" hasCustomPrompt="1"/>
          </p:nvPr>
        </p:nvSpPr>
        <p:spPr>
          <a:xfrm>
            <a:off x="1069967"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26" name="Text Placeholder 47">
            <a:extLst>
              <a:ext uri="{FF2B5EF4-FFF2-40B4-BE49-F238E27FC236}">
                <a16:creationId xmlns:a16="http://schemas.microsoft.com/office/drawing/2014/main" id="{B62F6384-D912-4754-AC82-81F6ED586BA4}"/>
              </a:ext>
            </a:extLst>
          </p:cNvPr>
          <p:cNvSpPr>
            <a:spLocks noGrp="1"/>
          </p:cNvSpPr>
          <p:nvPr>
            <p:ph type="body" sz="quarter" idx="17" hasCustomPrompt="1"/>
          </p:nvPr>
        </p:nvSpPr>
        <p:spPr>
          <a:xfrm>
            <a:off x="1069967"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27" name="Text Placeholder 45">
            <a:extLst>
              <a:ext uri="{FF2B5EF4-FFF2-40B4-BE49-F238E27FC236}">
                <a16:creationId xmlns:a16="http://schemas.microsoft.com/office/drawing/2014/main" id="{E4557023-E1DB-4099-92BE-5DD6EDC0A55F}"/>
              </a:ext>
            </a:extLst>
          </p:cNvPr>
          <p:cNvSpPr>
            <a:spLocks noGrp="1"/>
          </p:cNvSpPr>
          <p:nvPr>
            <p:ph type="body" sz="quarter" idx="18" hasCustomPrompt="1"/>
          </p:nvPr>
        </p:nvSpPr>
        <p:spPr>
          <a:xfrm>
            <a:off x="7115195"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28" name="Text Placeholder 47">
            <a:extLst>
              <a:ext uri="{FF2B5EF4-FFF2-40B4-BE49-F238E27FC236}">
                <a16:creationId xmlns:a16="http://schemas.microsoft.com/office/drawing/2014/main" id="{1394A278-B5EB-4D0C-B858-6C4854D605A4}"/>
              </a:ext>
            </a:extLst>
          </p:cNvPr>
          <p:cNvSpPr>
            <a:spLocks noGrp="1"/>
          </p:cNvSpPr>
          <p:nvPr>
            <p:ph type="body" sz="quarter" idx="19" hasCustomPrompt="1"/>
          </p:nvPr>
        </p:nvSpPr>
        <p:spPr>
          <a:xfrm>
            <a:off x="7115195"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29" name="Text Placeholder 45">
            <a:extLst>
              <a:ext uri="{FF2B5EF4-FFF2-40B4-BE49-F238E27FC236}">
                <a16:creationId xmlns:a16="http://schemas.microsoft.com/office/drawing/2014/main" id="{9A0EBBF7-4D6F-4416-9A72-43656E408A50}"/>
              </a:ext>
            </a:extLst>
          </p:cNvPr>
          <p:cNvSpPr>
            <a:spLocks noGrp="1"/>
          </p:cNvSpPr>
          <p:nvPr>
            <p:ph type="body" sz="quarter" idx="20" hasCustomPrompt="1"/>
          </p:nvPr>
        </p:nvSpPr>
        <p:spPr>
          <a:xfrm>
            <a:off x="2581274"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30" name="Text Placeholder 47">
            <a:extLst>
              <a:ext uri="{FF2B5EF4-FFF2-40B4-BE49-F238E27FC236}">
                <a16:creationId xmlns:a16="http://schemas.microsoft.com/office/drawing/2014/main" id="{E1D2E97C-7283-4D56-B845-31416A53E337}"/>
              </a:ext>
            </a:extLst>
          </p:cNvPr>
          <p:cNvSpPr>
            <a:spLocks noGrp="1"/>
          </p:cNvSpPr>
          <p:nvPr>
            <p:ph type="body" sz="quarter" idx="21" hasCustomPrompt="1"/>
          </p:nvPr>
        </p:nvSpPr>
        <p:spPr>
          <a:xfrm>
            <a:off x="2581274"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31" name="Text Placeholder 45">
            <a:extLst>
              <a:ext uri="{FF2B5EF4-FFF2-40B4-BE49-F238E27FC236}">
                <a16:creationId xmlns:a16="http://schemas.microsoft.com/office/drawing/2014/main" id="{C7FAD635-CC52-4D35-948F-3C282B8B1DCB}"/>
              </a:ext>
            </a:extLst>
          </p:cNvPr>
          <p:cNvSpPr>
            <a:spLocks noGrp="1"/>
          </p:cNvSpPr>
          <p:nvPr>
            <p:ph type="body" sz="quarter" idx="22" hasCustomPrompt="1"/>
          </p:nvPr>
        </p:nvSpPr>
        <p:spPr>
          <a:xfrm>
            <a:off x="4092581"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32" name="Text Placeholder 47">
            <a:extLst>
              <a:ext uri="{FF2B5EF4-FFF2-40B4-BE49-F238E27FC236}">
                <a16:creationId xmlns:a16="http://schemas.microsoft.com/office/drawing/2014/main" id="{03B8B604-1193-4627-A082-F0D9A6054224}"/>
              </a:ext>
            </a:extLst>
          </p:cNvPr>
          <p:cNvSpPr>
            <a:spLocks noGrp="1"/>
          </p:cNvSpPr>
          <p:nvPr>
            <p:ph type="body" sz="quarter" idx="23" hasCustomPrompt="1"/>
          </p:nvPr>
        </p:nvSpPr>
        <p:spPr>
          <a:xfrm>
            <a:off x="4092581"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sp>
        <p:nvSpPr>
          <p:cNvPr id="133" name="Text Placeholder 45">
            <a:extLst>
              <a:ext uri="{FF2B5EF4-FFF2-40B4-BE49-F238E27FC236}">
                <a16:creationId xmlns:a16="http://schemas.microsoft.com/office/drawing/2014/main" id="{BCD8CA83-EDAF-4BB0-B4B2-ACB5B3FABA59}"/>
              </a:ext>
            </a:extLst>
          </p:cNvPr>
          <p:cNvSpPr>
            <a:spLocks noGrp="1"/>
          </p:cNvSpPr>
          <p:nvPr>
            <p:ph type="body" sz="quarter" idx="24" hasCustomPrompt="1"/>
          </p:nvPr>
        </p:nvSpPr>
        <p:spPr>
          <a:xfrm>
            <a:off x="5603888" y="2340880"/>
            <a:ext cx="945000" cy="445294"/>
          </a:xfrm>
        </p:spPr>
        <p:txBody>
          <a:bodyPr anchor="b" anchorCtr="0"/>
          <a:lstStyle>
            <a:lvl1pPr marL="0" indent="0" algn="ctr">
              <a:buNone/>
              <a:defRPr lang="ru-RU" sz="2250" b="1" i="0" kern="1200" dirty="0">
                <a:solidFill>
                  <a:schemeClr val="accent4"/>
                </a:solidFill>
                <a:latin typeface="+mj-lt"/>
                <a:ea typeface="+mn-ea"/>
                <a:cs typeface="+mn-cs"/>
              </a:defRPr>
            </a:lvl1pPr>
          </a:lstStyle>
          <a:p>
            <a:pPr lvl="0"/>
            <a:r>
              <a:rPr lang="en-US"/>
              <a:t>20XX</a:t>
            </a:r>
            <a:endParaRPr lang="ru-RU"/>
          </a:p>
        </p:txBody>
      </p:sp>
      <p:sp>
        <p:nvSpPr>
          <p:cNvPr id="134" name="Text Placeholder 47">
            <a:extLst>
              <a:ext uri="{FF2B5EF4-FFF2-40B4-BE49-F238E27FC236}">
                <a16:creationId xmlns:a16="http://schemas.microsoft.com/office/drawing/2014/main" id="{9E430891-2780-4B5A-85BC-72B884479039}"/>
              </a:ext>
            </a:extLst>
          </p:cNvPr>
          <p:cNvSpPr>
            <a:spLocks noGrp="1"/>
          </p:cNvSpPr>
          <p:nvPr>
            <p:ph type="body" sz="quarter" idx="25" hasCustomPrompt="1"/>
          </p:nvPr>
        </p:nvSpPr>
        <p:spPr>
          <a:xfrm>
            <a:off x="5603888" y="2690757"/>
            <a:ext cx="945000" cy="182411"/>
          </a:xfrm>
        </p:spPr>
        <p:txBody>
          <a:bodyPr>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a:r>
              <a:rPr lang="en-US"/>
              <a:t>Month</a:t>
            </a:r>
            <a:endParaRPr lang="ru-RU"/>
          </a:p>
        </p:txBody>
      </p:sp>
      <p:cxnSp>
        <p:nvCxnSpPr>
          <p:cNvPr id="135" name="Straight Connector 134">
            <a:extLst>
              <a:ext uri="{FF2B5EF4-FFF2-40B4-BE49-F238E27FC236}">
                <a16:creationId xmlns:a16="http://schemas.microsoft.com/office/drawing/2014/main" id="{AA3E97EF-FE6B-480C-959B-7280D4585FF1}"/>
              </a:ext>
            </a:extLst>
          </p:cNvPr>
          <p:cNvCxnSpPr/>
          <p:nvPr userDrawn="1"/>
        </p:nvCxnSpPr>
        <p:spPr>
          <a:xfrm>
            <a:off x="995405" y="3542579"/>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3B62EE-A564-46ED-B447-638921DB62E8}"/>
              </a:ext>
            </a:extLst>
          </p:cNvPr>
          <p:cNvCxnSpPr/>
          <p:nvPr userDrawn="1"/>
        </p:nvCxnSpPr>
        <p:spPr>
          <a:xfrm>
            <a:off x="7041833" y="3540073"/>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D3A1797-7173-43F0-96BB-5B2509B07D40}"/>
              </a:ext>
            </a:extLst>
          </p:cNvPr>
          <p:cNvCxnSpPr/>
          <p:nvPr userDrawn="1"/>
        </p:nvCxnSpPr>
        <p:spPr>
          <a:xfrm>
            <a:off x="2507012" y="3540073"/>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F57D6FD-153E-4271-A26B-6B7B47B56BC4}"/>
              </a:ext>
            </a:extLst>
          </p:cNvPr>
          <p:cNvCxnSpPr/>
          <p:nvPr userDrawn="1"/>
        </p:nvCxnSpPr>
        <p:spPr>
          <a:xfrm>
            <a:off x="4018619" y="3540073"/>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ECBFAE-DE37-481F-AC90-D235D81CA640}"/>
              </a:ext>
            </a:extLst>
          </p:cNvPr>
          <p:cNvCxnSpPr/>
          <p:nvPr userDrawn="1"/>
        </p:nvCxnSpPr>
        <p:spPr>
          <a:xfrm>
            <a:off x="5530226" y="3539390"/>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9" name="Picture Placeholder 60">
            <a:extLst>
              <a:ext uri="{FF2B5EF4-FFF2-40B4-BE49-F238E27FC236}">
                <a16:creationId xmlns:a16="http://schemas.microsoft.com/office/drawing/2014/main" id="{AC1E6DBA-4961-406D-AC16-A1FBE347F6BD}"/>
              </a:ext>
            </a:extLst>
          </p:cNvPr>
          <p:cNvSpPr>
            <a:spLocks noGrp="1"/>
          </p:cNvSpPr>
          <p:nvPr>
            <p:ph type="pic" sz="quarter" idx="26"/>
          </p:nvPr>
        </p:nvSpPr>
        <p:spPr>
          <a:xfrm>
            <a:off x="7923488" y="652051"/>
            <a:ext cx="726948" cy="726948"/>
          </a:xfrm>
          <a:prstGeom prst="ellipse">
            <a:avLst/>
          </a:prstGeom>
        </p:spPr>
        <p:txBody>
          <a:bodyPr anchor="ctr" anchorCtr="0">
            <a:noAutofit/>
          </a:bodyPr>
          <a:lstStyle>
            <a:lvl1pPr marL="0" indent="0" algn="ctr">
              <a:buNone/>
              <a:defRPr sz="900"/>
            </a:lvl1pPr>
          </a:lstStyle>
          <a:p>
            <a:r>
              <a:rPr lang="en-US"/>
              <a:t>Click icon to add picture</a:t>
            </a:r>
            <a:endParaRPr lang="ru-RU"/>
          </a:p>
        </p:txBody>
      </p:sp>
      <p:sp>
        <p:nvSpPr>
          <p:cNvPr id="152" name="Text Placeholder 150">
            <a:extLst>
              <a:ext uri="{FF2B5EF4-FFF2-40B4-BE49-F238E27FC236}">
                <a16:creationId xmlns:a16="http://schemas.microsoft.com/office/drawing/2014/main" id="{AF955F46-550D-4FBD-949A-CAB1780A818A}"/>
              </a:ext>
            </a:extLst>
          </p:cNvPr>
          <p:cNvSpPr>
            <a:spLocks noGrp="1"/>
          </p:cNvSpPr>
          <p:nvPr>
            <p:ph type="body" sz="quarter" idx="27"/>
          </p:nvPr>
        </p:nvSpPr>
        <p:spPr>
          <a:xfrm>
            <a:off x="916295" y="3592420"/>
            <a:ext cx="1255500" cy="863581"/>
          </a:xfrm>
        </p:spPr>
        <p:txBody>
          <a:bodyPr/>
          <a:lstStyle>
            <a:lvl1pPr marL="0" indent="0" algn="ctr">
              <a:buNone/>
              <a:defRPr/>
            </a:lvl1pPr>
          </a:lstStyle>
          <a:p>
            <a:pPr lvl="0"/>
            <a:r>
              <a:rPr lang="en-US"/>
              <a:t>Click to edit Master text styles</a:t>
            </a:r>
          </a:p>
        </p:txBody>
      </p:sp>
      <p:sp>
        <p:nvSpPr>
          <p:cNvPr id="155" name="Text Placeholder 153">
            <a:extLst>
              <a:ext uri="{FF2B5EF4-FFF2-40B4-BE49-F238E27FC236}">
                <a16:creationId xmlns:a16="http://schemas.microsoft.com/office/drawing/2014/main" id="{7EA772E2-9F56-4EFF-9C41-27E673E90510}"/>
              </a:ext>
            </a:extLst>
          </p:cNvPr>
          <p:cNvSpPr>
            <a:spLocks noGrp="1"/>
          </p:cNvSpPr>
          <p:nvPr>
            <p:ph type="body" sz="quarter" idx="28" hasCustomPrompt="1"/>
          </p:nvPr>
        </p:nvSpPr>
        <p:spPr>
          <a:xfrm>
            <a:off x="861746"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1</a:t>
            </a:r>
            <a:endParaRPr lang="ru-RU"/>
          </a:p>
        </p:txBody>
      </p:sp>
      <p:sp>
        <p:nvSpPr>
          <p:cNvPr id="156" name="Text Placeholder 150">
            <a:extLst>
              <a:ext uri="{FF2B5EF4-FFF2-40B4-BE49-F238E27FC236}">
                <a16:creationId xmlns:a16="http://schemas.microsoft.com/office/drawing/2014/main" id="{9E3D3168-A898-4150-AF7E-862B31691E1B}"/>
              </a:ext>
            </a:extLst>
          </p:cNvPr>
          <p:cNvSpPr>
            <a:spLocks noGrp="1"/>
          </p:cNvSpPr>
          <p:nvPr>
            <p:ph type="body" sz="quarter" idx="29"/>
          </p:nvPr>
        </p:nvSpPr>
        <p:spPr>
          <a:xfrm>
            <a:off x="6963926" y="3592420"/>
            <a:ext cx="1255500" cy="863581"/>
          </a:xfrm>
        </p:spPr>
        <p:txBody>
          <a:bodyPr/>
          <a:lstStyle>
            <a:lvl1pPr marL="0" indent="0" algn="ctr">
              <a:buNone/>
              <a:defRPr/>
            </a:lvl1pPr>
          </a:lstStyle>
          <a:p>
            <a:pPr lvl="0"/>
            <a:r>
              <a:rPr lang="en-US"/>
              <a:t>Click to edit Master text styles</a:t>
            </a:r>
          </a:p>
        </p:txBody>
      </p:sp>
      <p:sp>
        <p:nvSpPr>
          <p:cNvPr id="157" name="Text Placeholder 153">
            <a:extLst>
              <a:ext uri="{FF2B5EF4-FFF2-40B4-BE49-F238E27FC236}">
                <a16:creationId xmlns:a16="http://schemas.microsoft.com/office/drawing/2014/main" id="{BA9C2567-2AF9-4A73-8B7C-5B63B5C2B633}"/>
              </a:ext>
            </a:extLst>
          </p:cNvPr>
          <p:cNvSpPr>
            <a:spLocks noGrp="1"/>
          </p:cNvSpPr>
          <p:nvPr>
            <p:ph type="body" sz="quarter" idx="30" hasCustomPrompt="1"/>
          </p:nvPr>
        </p:nvSpPr>
        <p:spPr>
          <a:xfrm>
            <a:off x="6913274"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5</a:t>
            </a:r>
            <a:endParaRPr lang="ru-RU"/>
          </a:p>
        </p:txBody>
      </p:sp>
      <p:sp>
        <p:nvSpPr>
          <p:cNvPr id="158" name="Text Placeholder 150">
            <a:extLst>
              <a:ext uri="{FF2B5EF4-FFF2-40B4-BE49-F238E27FC236}">
                <a16:creationId xmlns:a16="http://schemas.microsoft.com/office/drawing/2014/main" id="{DA2B3D14-3067-45E6-9BBE-133B7365D723}"/>
              </a:ext>
            </a:extLst>
          </p:cNvPr>
          <p:cNvSpPr>
            <a:spLocks noGrp="1"/>
          </p:cNvSpPr>
          <p:nvPr>
            <p:ph type="body" sz="quarter" idx="31"/>
          </p:nvPr>
        </p:nvSpPr>
        <p:spPr>
          <a:xfrm>
            <a:off x="2428202" y="3592420"/>
            <a:ext cx="1255500" cy="863581"/>
          </a:xfrm>
        </p:spPr>
        <p:txBody>
          <a:bodyPr/>
          <a:lstStyle>
            <a:lvl1pPr marL="0" indent="0" algn="ctr">
              <a:buNone/>
              <a:defRPr/>
            </a:lvl1pPr>
          </a:lstStyle>
          <a:p>
            <a:pPr lvl="0"/>
            <a:r>
              <a:rPr lang="en-US"/>
              <a:t>Click to edit Master text styles</a:t>
            </a:r>
          </a:p>
        </p:txBody>
      </p:sp>
      <p:sp>
        <p:nvSpPr>
          <p:cNvPr id="159" name="Text Placeholder 153">
            <a:extLst>
              <a:ext uri="{FF2B5EF4-FFF2-40B4-BE49-F238E27FC236}">
                <a16:creationId xmlns:a16="http://schemas.microsoft.com/office/drawing/2014/main" id="{AD3DE571-16BA-4C29-B339-2DE7A54C1158}"/>
              </a:ext>
            </a:extLst>
          </p:cNvPr>
          <p:cNvSpPr>
            <a:spLocks noGrp="1"/>
          </p:cNvSpPr>
          <p:nvPr>
            <p:ph type="body" sz="quarter" idx="32" hasCustomPrompt="1"/>
          </p:nvPr>
        </p:nvSpPr>
        <p:spPr>
          <a:xfrm>
            <a:off x="2374628"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2</a:t>
            </a:r>
            <a:endParaRPr lang="ru-RU"/>
          </a:p>
        </p:txBody>
      </p:sp>
      <p:sp>
        <p:nvSpPr>
          <p:cNvPr id="160" name="Text Placeholder 150">
            <a:extLst>
              <a:ext uri="{FF2B5EF4-FFF2-40B4-BE49-F238E27FC236}">
                <a16:creationId xmlns:a16="http://schemas.microsoft.com/office/drawing/2014/main" id="{D9FE4127-9BA3-4B00-9BBC-67A05E58DA7C}"/>
              </a:ext>
            </a:extLst>
          </p:cNvPr>
          <p:cNvSpPr>
            <a:spLocks noGrp="1"/>
          </p:cNvSpPr>
          <p:nvPr>
            <p:ph type="body" sz="quarter" idx="33"/>
          </p:nvPr>
        </p:nvSpPr>
        <p:spPr>
          <a:xfrm>
            <a:off x="3940110" y="3592420"/>
            <a:ext cx="1255500" cy="863581"/>
          </a:xfrm>
        </p:spPr>
        <p:txBody>
          <a:bodyPr/>
          <a:lstStyle>
            <a:lvl1pPr marL="0" indent="0" algn="ctr">
              <a:buNone/>
              <a:defRPr/>
            </a:lvl1pPr>
          </a:lstStyle>
          <a:p>
            <a:pPr lvl="0"/>
            <a:r>
              <a:rPr lang="en-US"/>
              <a:t>Click to edit Master text styles</a:t>
            </a:r>
          </a:p>
        </p:txBody>
      </p:sp>
      <p:sp>
        <p:nvSpPr>
          <p:cNvPr id="161" name="Text Placeholder 153">
            <a:extLst>
              <a:ext uri="{FF2B5EF4-FFF2-40B4-BE49-F238E27FC236}">
                <a16:creationId xmlns:a16="http://schemas.microsoft.com/office/drawing/2014/main" id="{88D6F3B6-2D7F-49D3-96A4-AA7B23F2A64A}"/>
              </a:ext>
            </a:extLst>
          </p:cNvPr>
          <p:cNvSpPr>
            <a:spLocks noGrp="1"/>
          </p:cNvSpPr>
          <p:nvPr>
            <p:ph type="body" sz="quarter" idx="34" hasCustomPrompt="1"/>
          </p:nvPr>
        </p:nvSpPr>
        <p:spPr>
          <a:xfrm>
            <a:off x="3887510"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3</a:t>
            </a:r>
            <a:endParaRPr lang="ru-RU"/>
          </a:p>
        </p:txBody>
      </p:sp>
      <p:sp>
        <p:nvSpPr>
          <p:cNvPr id="162" name="Text Placeholder 150">
            <a:extLst>
              <a:ext uri="{FF2B5EF4-FFF2-40B4-BE49-F238E27FC236}">
                <a16:creationId xmlns:a16="http://schemas.microsoft.com/office/drawing/2014/main" id="{E6DF83B4-F73A-46B0-BC1D-074BF03B3B8D}"/>
              </a:ext>
            </a:extLst>
          </p:cNvPr>
          <p:cNvSpPr>
            <a:spLocks noGrp="1"/>
          </p:cNvSpPr>
          <p:nvPr>
            <p:ph type="body" sz="quarter" idx="35"/>
          </p:nvPr>
        </p:nvSpPr>
        <p:spPr>
          <a:xfrm>
            <a:off x="5452018" y="3592420"/>
            <a:ext cx="1255500" cy="863581"/>
          </a:xfrm>
        </p:spPr>
        <p:txBody>
          <a:bodyPr/>
          <a:lstStyle>
            <a:lvl1pPr marL="0" indent="0" algn="ctr">
              <a:buNone/>
              <a:defRPr/>
            </a:lvl1pPr>
          </a:lstStyle>
          <a:p>
            <a:pPr lvl="0"/>
            <a:r>
              <a:rPr lang="en-US"/>
              <a:t>Click to edit Master text styles</a:t>
            </a:r>
          </a:p>
        </p:txBody>
      </p:sp>
      <p:sp>
        <p:nvSpPr>
          <p:cNvPr id="163" name="Text Placeholder 153">
            <a:extLst>
              <a:ext uri="{FF2B5EF4-FFF2-40B4-BE49-F238E27FC236}">
                <a16:creationId xmlns:a16="http://schemas.microsoft.com/office/drawing/2014/main" id="{45821A5A-E756-4A87-B0C8-A23317B4EFF3}"/>
              </a:ext>
            </a:extLst>
          </p:cNvPr>
          <p:cNvSpPr>
            <a:spLocks noGrp="1"/>
          </p:cNvSpPr>
          <p:nvPr>
            <p:ph type="body" sz="quarter" idx="36" hasCustomPrompt="1"/>
          </p:nvPr>
        </p:nvSpPr>
        <p:spPr>
          <a:xfrm>
            <a:off x="5400392" y="3131175"/>
            <a:ext cx="1350000" cy="436325"/>
          </a:xfrm>
        </p:spPr>
        <p:txBody>
          <a:bodyPr>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a:r>
              <a:rPr lang="en-US"/>
              <a:t>Step 4</a:t>
            </a:r>
            <a:endParaRPr lang="ru-RU"/>
          </a:p>
        </p:txBody>
      </p:sp>
    </p:spTree>
    <p:extLst>
      <p:ext uri="{BB962C8B-B14F-4D97-AF65-F5344CB8AC3E}">
        <p14:creationId xmlns:p14="http://schemas.microsoft.com/office/powerpoint/2010/main" val="345991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flipH="1">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82296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114318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83"/>
        <p:cNvGrpSpPr/>
        <p:nvPr/>
      </p:nvGrpSpPr>
      <p:grpSpPr>
        <a:xfrm>
          <a:off x="0" y="0"/>
          <a:ext cx="0" cy="0"/>
          <a:chOff x="0" y="0"/>
          <a:chExt cx="0" cy="0"/>
        </a:xfrm>
      </p:grpSpPr>
      <p:grpSp>
        <p:nvGrpSpPr>
          <p:cNvPr id="84" name="Google Shape;84;p8"/>
          <p:cNvGrpSpPr/>
          <p:nvPr userDrawn="1"/>
        </p:nvGrpSpPr>
        <p:grpSpPr>
          <a:xfrm>
            <a:off x="-120" y="-108"/>
            <a:ext cx="9143821" cy="2148812"/>
            <a:chOff x="2973586" y="2777133"/>
            <a:chExt cx="2856819" cy="671357"/>
          </a:xfrm>
        </p:grpSpPr>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userDrawn="1"/>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4EB0764-F0D4-9554-DEBB-DE11A8FB7FC3}"/>
              </a:ext>
            </a:extLst>
          </p:cNvPr>
          <p:cNvSpPr/>
          <p:nvPr userDrawn="1"/>
        </p:nvSpPr>
        <p:spPr>
          <a:xfrm>
            <a:off x="0" y="600106"/>
            <a:ext cx="9143701" cy="4543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14" name="Picture 13">
            <a:extLst>
              <a:ext uri="{FF2B5EF4-FFF2-40B4-BE49-F238E27FC236}">
                <a16:creationId xmlns:a16="http://schemas.microsoft.com/office/drawing/2014/main" id="{8F413A36-B3C1-95F5-5DFA-63289D4B3F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62266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noAutofit/>
          </a:bodyPr>
          <a:lstStyle>
            <a:lvl1pPr lvl="0" rtl="0">
              <a:spcBef>
                <a:spcPts val="0"/>
              </a:spcBef>
              <a:spcAft>
                <a:spcPts val="0"/>
              </a:spcAft>
              <a:buSzPts val="2600"/>
              <a:buNone/>
              <a:defRPr sz="2600">
                <a:latin typeface="Franklin Gothic Medium" panose="020B0603020102020204" pitchFamily="34" charset="0"/>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pic>
        <p:nvPicPr>
          <p:cNvPr id="14" name="Picture 13">
            <a:extLst>
              <a:ext uri="{FF2B5EF4-FFF2-40B4-BE49-F238E27FC236}">
                <a16:creationId xmlns:a16="http://schemas.microsoft.com/office/drawing/2014/main" id="{95207670-779B-BCBA-D2EB-B1F113364C0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113029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5"/>
        <p:cNvGrpSpPr/>
        <p:nvPr/>
      </p:nvGrpSpPr>
      <p:grpSpPr>
        <a:xfrm>
          <a:off x="0" y="0"/>
          <a:ext cx="0" cy="0"/>
          <a:chOff x="0" y="0"/>
          <a:chExt cx="0" cy="0"/>
        </a:xfrm>
      </p:grpSpPr>
      <p:grpSp>
        <p:nvGrpSpPr>
          <p:cNvPr id="116" name="Google Shape;116;p11"/>
          <p:cNvGrpSpPr/>
          <p:nvPr userDrawn="1"/>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 name="Picture 8">
            <a:extLst>
              <a:ext uri="{FF2B5EF4-FFF2-40B4-BE49-F238E27FC236}">
                <a16:creationId xmlns:a16="http://schemas.microsoft.com/office/drawing/2014/main" id="{7D60A141-D28E-44F4-F1EE-E40810C755B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26729" y="4342893"/>
            <a:ext cx="1132513" cy="662413"/>
          </a:xfrm>
          <a:prstGeom prst="rect">
            <a:avLst/>
          </a:prstGeom>
        </p:spPr>
      </p:pic>
      <p:sp>
        <p:nvSpPr>
          <p:cNvPr id="10" name="Google Shape;91;p8">
            <a:extLst>
              <a:ext uri="{FF2B5EF4-FFF2-40B4-BE49-F238E27FC236}">
                <a16:creationId xmlns:a16="http://schemas.microsoft.com/office/drawing/2014/main" id="{07CB3C4E-7D46-9AE9-CC97-9084CA7A81CC}"/>
              </a:ext>
            </a:extLst>
          </p:cNvPr>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solidFill>
                  <a:schemeClr val="accent3">
                    <a:lumMod val="75000"/>
                  </a:schemeClr>
                </a:solidFill>
                <a:latin typeface="Franklin Gothic Medium" panose="020B0603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 name="Google Shape;92;p8">
            <a:extLst>
              <a:ext uri="{FF2B5EF4-FFF2-40B4-BE49-F238E27FC236}">
                <a16:creationId xmlns:a16="http://schemas.microsoft.com/office/drawing/2014/main" id="{D9FBEFC5-111B-F846-C2FC-3DDA0D13304D}"/>
              </a:ext>
            </a:extLst>
          </p:cNvPr>
          <p:cNvSpPr txBox="1">
            <a:spLocks noGrp="1"/>
          </p:cNvSpPr>
          <p:nvPr>
            <p:ph type="body" idx="1"/>
          </p:nvPr>
        </p:nvSpPr>
        <p:spPr>
          <a:xfrm>
            <a:off x="4572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 name="Google Shape;93;p8">
            <a:extLst>
              <a:ext uri="{FF2B5EF4-FFF2-40B4-BE49-F238E27FC236}">
                <a16:creationId xmlns:a16="http://schemas.microsoft.com/office/drawing/2014/main" id="{A6B73FF2-803C-AA01-A44A-E4485CE865DA}"/>
              </a:ext>
            </a:extLst>
          </p:cNvPr>
          <p:cNvSpPr txBox="1">
            <a:spLocks noGrp="1"/>
          </p:cNvSpPr>
          <p:nvPr>
            <p:ph type="body" idx="2"/>
          </p:nvPr>
        </p:nvSpPr>
        <p:spPr>
          <a:xfrm>
            <a:off x="3290238"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 name="Google Shape;94;p8">
            <a:extLst>
              <a:ext uri="{FF2B5EF4-FFF2-40B4-BE49-F238E27FC236}">
                <a16:creationId xmlns:a16="http://schemas.microsoft.com/office/drawing/2014/main" id="{C7201E89-04F3-CFC6-6392-36A6050C9969}"/>
              </a:ext>
            </a:extLst>
          </p:cNvPr>
          <p:cNvSpPr txBox="1">
            <a:spLocks noGrp="1"/>
          </p:cNvSpPr>
          <p:nvPr>
            <p:ph type="body" idx="3"/>
          </p:nvPr>
        </p:nvSpPr>
        <p:spPr>
          <a:xfrm>
            <a:off x="6123300" y="2383150"/>
            <a:ext cx="2563500" cy="2219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24104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hasCustomPrompt="1"/>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atin typeface="Franklin Gothic Medium" panose="020B0603020102020204" pitchFamily="34" charset="0"/>
              </a:defRPr>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r>
              <a:rPr lang="en-US">
                <a:latin typeface="Franklin Gothic Medium" panose="020B0603020102020204" pitchFamily="34" charset="0"/>
              </a:rPr>
              <a:t>Title</a:t>
            </a:r>
            <a:endParaRPr/>
          </a:p>
        </p:txBody>
      </p:sp>
      <p:pic>
        <p:nvPicPr>
          <p:cNvPr id="20" name="Picture 19">
            <a:extLst>
              <a:ext uri="{FF2B5EF4-FFF2-40B4-BE49-F238E27FC236}">
                <a16:creationId xmlns:a16="http://schemas.microsoft.com/office/drawing/2014/main" id="{CDEB7FAB-DAFC-E075-D55F-FF308282E5A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272676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atin typeface="Franklin Gothic Medium" panose="020B0603020102020204" pitchFamily="34" charset="0"/>
              </a:defRPr>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pic>
        <p:nvPicPr>
          <p:cNvPr id="13" name="Picture 12">
            <a:extLst>
              <a:ext uri="{FF2B5EF4-FFF2-40B4-BE49-F238E27FC236}">
                <a16:creationId xmlns:a16="http://schemas.microsoft.com/office/drawing/2014/main" id="{CF10FD7C-51DC-5275-E22F-1901C2CBD5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30679" y="3350865"/>
            <a:ext cx="2828563" cy="1654442"/>
          </a:xfrm>
          <a:prstGeom prst="rect">
            <a:avLst/>
          </a:prstGeom>
        </p:spPr>
      </p:pic>
    </p:spTree>
    <p:extLst>
      <p:ext uri="{BB962C8B-B14F-4D97-AF65-F5344CB8AC3E}">
        <p14:creationId xmlns:p14="http://schemas.microsoft.com/office/powerpoint/2010/main" val="94821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9"/>
          <a:stretch>
            <a:fillRect/>
          </a:stretch>
        </p:blipFill>
        <p:spPr>
          <a:xfrm>
            <a:off x="7926729" y="4342893"/>
            <a:ext cx="1132513" cy="66241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60" r:id="rId5"/>
    <p:sldLayoutId id="2147483722" r:id="rId6"/>
    <p:sldLayoutId id="2147483723"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11"/>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32996538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chemeClr val="accent5"/>
                </a:solidFill>
                <a:latin typeface="Chivo"/>
                <a:ea typeface="Chivo"/>
                <a:cs typeface="Chivo"/>
                <a:sym typeface="Chivo"/>
              </a:defRPr>
            </a:lvl1pPr>
            <a:lvl2pPr lvl="1">
              <a:buNone/>
              <a:defRPr sz="1200">
                <a:solidFill>
                  <a:schemeClr val="accent5"/>
                </a:solidFill>
                <a:latin typeface="Chivo"/>
                <a:ea typeface="Chivo"/>
                <a:cs typeface="Chivo"/>
                <a:sym typeface="Chivo"/>
              </a:defRPr>
            </a:lvl2pPr>
            <a:lvl3pPr lvl="2">
              <a:buNone/>
              <a:defRPr sz="1200">
                <a:solidFill>
                  <a:schemeClr val="accent5"/>
                </a:solidFill>
                <a:latin typeface="Chivo"/>
                <a:ea typeface="Chivo"/>
                <a:cs typeface="Chivo"/>
                <a:sym typeface="Chivo"/>
              </a:defRPr>
            </a:lvl3pPr>
            <a:lvl4pPr lvl="3">
              <a:buNone/>
              <a:defRPr sz="1200">
                <a:solidFill>
                  <a:schemeClr val="accent5"/>
                </a:solidFill>
                <a:latin typeface="Chivo"/>
                <a:ea typeface="Chivo"/>
                <a:cs typeface="Chivo"/>
                <a:sym typeface="Chivo"/>
              </a:defRPr>
            </a:lvl4pPr>
            <a:lvl5pPr lvl="4">
              <a:buNone/>
              <a:defRPr sz="1200">
                <a:solidFill>
                  <a:schemeClr val="accent5"/>
                </a:solidFill>
                <a:latin typeface="Chivo"/>
                <a:ea typeface="Chivo"/>
                <a:cs typeface="Chivo"/>
                <a:sym typeface="Chivo"/>
              </a:defRPr>
            </a:lvl5pPr>
            <a:lvl6pPr lvl="5">
              <a:buNone/>
              <a:defRPr sz="1200">
                <a:solidFill>
                  <a:schemeClr val="accent5"/>
                </a:solidFill>
                <a:latin typeface="Chivo"/>
                <a:ea typeface="Chivo"/>
                <a:cs typeface="Chivo"/>
                <a:sym typeface="Chivo"/>
              </a:defRPr>
            </a:lvl6pPr>
            <a:lvl7pPr lvl="6">
              <a:buNone/>
              <a:defRPr sz="1200">
                <a:solidFill>
                  <a:schemeClr val="accent5"/>
                </a:solidFill>
                <a:latin typeface="Chivo"/>
                <a:ea typeface="Chivo"/>
                <a:cs typeface="Chivo"/>
                <a:sym typeface="Chivo"/>
              </a:defRPr>
            </a:lvl7pPr>
            <a:lvl8pPr lvl="7">
              <a:buNone/>
              <a:defRPr sz="1200">
                <a:solidFill>
                  <a:schemeClr val="accent5"/>
                </a:solidFill>
                <a:latin typeface="Chivo"/>
                <a:ea typeface="Chivo"/>
                <a:cs typeface="Chivo"/>
                <a:sym typeface="Chivo"/>
              </a:defRPr>
            </a:lvl8pPr>
            <a:lvl9pPr lvl="8">
              <a:buNone/>
              <a:defRPr sz="1200">
                <a:solidFill>
                  <a:schemeClr val="accent5"/>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7"/>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454065978"/>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pic>
        <p:nvPicPr>
          <p:cNvPr id="3" name="Picture 2" descr="Logo, company name&#10;&#10;Description automatically generated">
            <a:extLst>
              <a:ext uri="{FF2B5EF4-FFF2-40B4-BE49-F238E27FC236}">
                <a16:creationId xmlns:a16="http://schemas.microsoft.com/office/drawing/2014/main" id="{591DA596-EDC3-A8C1-3F2A-EB12E46E2D25}"/>
              </a:ext>
            </a:extLst>
          </p:cNvPr>
          <p:cNvPicPr>
            <a:picLocks noChangeAspect="1"/>
          </p:cNvPicPr>
          <p:nvPr userDrawn="1"/>
        </p:nvPicPr>
        <p:blipFill>
          <a:blip r:embed="rId12"/>
          <a:stretch>
            <a:fillRect/>
          </a:stretch>
        </p:blipFill>
        <p:spPr>
          <a:xfrm>
            <a:off x="7926729" y="4342893"/>
            <a:ext cx="1132513" cy="662413"/>
          </a:xfrm>
          <a:prstGeom prst="rect">
            <a:avLst/>
          </a:prstGeom>
        </p:spPr>
      </p:pic>
    </p:spTree>
    <p:extLst>
      <p:ext uri="{BB962C8B-B14F-4D97-AF65-F5344CB8AC3E}">
        <p14:creationId xmlns:p14="http://schemas.microsoft.com/office/powerpoint/2010/main" val="2515779070"/>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euconcrete.org/events-and-educa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info@neuconcret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info@neuconcrete.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neuconcrete.org/"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6"/>
          <p:cNvSpPr txBox="1">
            <a:spLocks noGrp="1"/>
          </p:cNvSpPr>
          <p:nvPr>
            <p:ph type="subTitle" idx="1"/>
          </p:nvPr>
        </p:nvSpPr>
        <p:spPr>
          <a:xfrm>
            <a:off x="417909" y="566737"/>
            <a:ext cx="8308181" cy="151489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b="1" dirty="0">
                <a:latin typeface="Arial" pitchFamily="34" charset="0"/>
                <a:cs typeface="Arial" pitchFamily="34" charset="0"/>
              </a:rPr>
              <a:t>ABCs of Carbon Neutral Concrete:</a:t>
            </a:r>
            <a:br>
              <a:rPr lang="en-US" sz="3200" b="1" dirty="0">
                <a:latin typeface="Arial" pitchFamily="34" charset="0"/>
                <a:cs typeface="Arial" pitchFamily="34" charset="0"/>
              </a:rPr>
            </a:br>
            <a:r>
              <a:rPr lang="en-US" sz="3200" b="1" dirty="0">
                <a:latin typeface="Arial" pitchFamily="34" charset="0"/>
                <a:cs typeface="Arial" pitchFamily="34" charset="0"/>
              </a:rPr>
              <a:t>LCAs, EPDs, PCRs</a:t>
            </a:r>
            <a:endParaRPr sz="5400" dirty="0"/>
          </a:p>
        </p:txBody>
      </p:sp>
      <p:pic>
        <p:nvPicPr>
          <p:cNvPr id="5" name="Picture 4" descr="A picture containing outdoor, sky, tree, city&#10;&#10;Description automatically generated">
            <a:extLst>
              <a:ext uri="{FF2B5EF4-FFF2-40B4-BE49-F238E27FC236}">
                <a16:creationId xmlns:a16="http://schemas.microsoft.com/office/drawing/2014/main" id="{8BDB0914-41DC-527C-DC4A-13B8F9A586E4}"/>
              </a:ext>
            </a:extLst>
          </p:cNvPr>
          <p:cNvPicPr>
            <a:picLocks noChangeAspect="1"/>
          </p:cNvPicPr>
          <p:nvPr/>
        </p:nvPicPr>
        <p:blipFill>
          <a:blip r:embed="rId3"/>
          <a:stretch>
            <a:fillRect/>
          </a:stretch>
        </p:blipFill>
        <p:spPr>
          <a:xfrm>
            <a:off x="297816" y="1717080"/>
            <a:ext cx="3856673" cy="2859683"/>
          </a:xfrm>
          <a:prstGeom prst="rect">
            <a:avLst/>
          </a:prstGeom>
        </p:spPr>
      </p:pic>
      <p:sp>
        <p:nvSpPr>
          <p:cNvPr id="7" name="Title 1">
            <a:extLst>
              <a:ext uri="{FF2B5EF4-FFF2-40B4-BE49-F238E27FC236}">
                <a16:creationId xmlns:a16="http://schemas.microsoft.com/office/drawing/2014/main" id="{695A1F20-6F3E-DF10-D139-D87A4BBB1AFC}"/>
              </a:ext>
            </a:extLst>
          </p:cNvPr>
          <p:cNvSpPr txBox="1">
            <a:spLocks/>
          </p:cNvSpPr>
          <p:nvPr/>
        </p:nvSpPr>
        <p:spPr>
          <a:xfrm>
            <a:off x="4989512" y="2081627"/>
            <a:ext cx="2790508" cy="1134013"/>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dirty="0">
                <a:ea typeface="ＭＳ Ｐゴシック" pitchFamily="-110" charset="-128"/>
              </a:rPr>
              <a:t>Dean Frank, P.E.</a:t>
            </a:r>
          </a:p>
          <a:p>
            <a:r>
              <a:rPr lang="en-US" sz="1800" b="0" dirty="0">
                <a:ea typeface="ＭＳ Ｐゴシック" pitchFamily="-110" charset="-128"/>
              </a:rPr>
              <a:t>NEU Executive Director</a:t>
            </a:r>
          </a:p>
          <a:p>
            <a:endParaRPr lang="en-US" sz="1600" b="0" dirty="0">
              <a:ea typeface="ＭＳ Ｐゴシック" pitchFamily="-110" charset="-128"/>
            </a:endParaRPr>
          </a:p>
          <a:p>
            <a:r>
              <a:rPr lang="en-US" sz="1600" b="0" dirty="0">
                <a:ea typeface="ＭＳ Ｐゴシック" pitchFamily="-110" charset="-128"/>
              </a:rPr>
              <a:t>December 15, 2022</a:t>
            </a:r>
          </a:p>
        </p:txBody>
      </p:sp>
      <p:sp>
        <p:nvSpPr>
          <p:cNvPr id="2" name="Title 1">
            <a:extLst>
              <a:ext uri="{FF2B5EF4-FFF2-40B4-BE49-F238E27FC236}">
                <a16:creationId xmlns:a16="http://schemas.microsoft.com/office/drawing/2014/main" id="{D93ABFCB-053F-8CCF-CD8D-C538F530838B}"/>
              </a:ext>
            </a:extLst>
          </p:cNvPr>
          <p:cNvSpPr txBox="1">
            <a:spLocks/>
          </p:cNvSpPr>
          <p:nvPr/>
        </p:nvSpPr>
        <p:spPr>
          <a:xfrm>
            <a:off x="191960" y="4516228"/>
            <a:ext cx="3038920" cy="85215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dirty="0">
                <a:solidFill>
                  <a:srgbClr val="0E4681"/>
                </a:solidFill>
                <a:ea typeface="ＭＳ Ｐゴシック" pitchFamily="-110" charset="-128"/>
              </a:rPr>
              <a:t>www.neuconcrete.org</a:t>
            </a:r>
            <a:endParaRPr lang="en-US" sz="1600" b="0" dirty="0">
              <a:solidFill>
                <a:srgbClr val="0E4681"/>
              </a:solidFill>
              <a:ea typeface="ＭＳ Ｐゴシック" pitchFamily="-11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Rectangle 1">
            <a:extLst>
              <a:ext uri="{FF2B5EF4-FFF2-40B4-BE49-F238E27FC236}">
                <a16:creationId xmlns:a16="http://schemas.microsoft.com/office/drawing/2014/main" id="{93B78942-FF9B-B66C-41E0-44DAA0A71EFB}"/>
              </a:ext>
            </a:extLst>
          </p:cNvPr>
          <p:cNvSpPr/>
          <p:nvPr/>
        </p:nvSpPr>
        <p:spPr>
          <a:xfrm>
            <a:off x="-68826" y="1772831"/>
            <a:ext cx="9311149" cy="1747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9D31AB-AAAA-25FA-FDB5-815838FA32A3}"/>
              </a:ext>
            </a:extLst>
          </p:cNvPr>
          <p:cNvSpPr>
            <a:spLocks noGrp="1"/>
          </p:cNvSpPr>
          <p:nvPr>
            <p:ph type="body" idx="1"/>
          </p:nvPr>
        </p:nvSpPr>
        <p:spPr>
          <a:xfrm>
            <a:off x="403123" y="2571750"/>
            <a:ext cx="8165690" cy="2118900"/>
          </a:xfrm>
        </p:spPr>
        <p:txBody>
          <a:bodyPr/>
          <a:lstStyle/>
          <a:p>
            <a:r>
              <a:rPr lang="en-US" dirty="0">
                <a:latin typeface="Calibri" panose="020F0502020204030204" pitchFamily="34" charset="0"/>
                <a:cs typeface="Calibri" panose="020F0502020204030204" pitchFamily="34" charset="0"/>
              </a:rPr>
              <a:t>We know there is a lot more to sustainability than Global Warming</a:t>
            </a:r>
          </a:p>
          <a:p>
            <a:pPr lvl="1"/>
            <a:r>
              <a:rPr lang="en-US" dirty="0">
                <a:latin typeface="Calibri" panose="020F0502020204030204" pitchFamily="34" charset="0"/>
                <a:cs typeface="Calibri" panose="020F0502020204030204" pitchFamily="34" charset="0"/>
              </a:rPr>
              <a:t>Environmental, Social and Economic factors all play into sustainability</a:t>
            </a:r>
          </a:p>
          <a:p>
            <a:r>
              <a:rPr lang="en-US" dirty="0">
                <a:latin typeface="Calibri" panose="020F0502020204030204" pitchFamily="34" charset="0"/>
                <a:cs typeface="Calibri" panose="020F0502020204030204" pitchFamily="34" charset="0"/>
              </a:rPr>
              <a:t>We also know that concrete really shines in many areas related to sustainability</a:t>
            </a:r>
          </a:p>
          <a:p>
            <a:pPr lvl="1"/>
            <a:r>
              <a:rPr lang="en-US" dirty="0">
                <a:latin typeface="Calibri" panose="020F0502020204030204" pitchFamily="34" charset="0"/>
                <a:cs typeface="Calibri" panose="020F0502020204030204" pitchFamily="34" charset="0"/>
              </a:rPr>
              <a:t>Resilience, thermal mass, durability, etc.</a:t>
            </a:r>
          </a:p>
          <a:p>
            <a:r>
              <a:rPr lang="en-US" dirty="0">
                <a:latin typeface="Calibri" panose="020F0502020204030204" pitchFamily="34" charset="0"/>
                <a:cs typeface="Calibri" panose="020F0502020204030204" pitchFamily="34" charset="0"/>
              </a:rPr>
              <a:t>Global warming is affecting everyone on the planet</a:t>
            </a:r>
          </a:p>
          <a:p>
            <a:pPr lvl="1"/>
            <a:endParaRPr lang="en-US" sz="1400" dirty="0"/>
          </a:p>
          <a:p>
            <a:pPr lvl="1"/>
            <a:endParaRPr lang="en-US" sz="1400" dirty="0"/>
          </a:p>
          <a:p>
            <a:pPr lvl="1"/>
            <a:endParaRPr lang="en-US" sz="1400" dirty="0"/>
          </a:p>
        </p:txBody>
      </p:sp>
      <p:sp>
        <p:nvSpPr>
          <p:cNvPr id="4" name="Rectangle 3">
            <a:extLst>
              <a:ext uri="{FF2B5EF4-FFF2-40B4-BE49-F238E27FC236}">
                <a16:creationId xmlns:a16="http://schemas.microsoft.com/office/drawing/2014/main" id="{6B243CBD-94E9-4E8E-DC72-FB245A8AB177}"/>
              </a:ext>
            </a:extLst>
          </p:cNvPr>
          <p:cNvSpPr/>
          <p:nvPr/>
        </p:nvSpPr>
        <p:spPr>
          <a:xfrm>
            <a:off x="207128" y="485031"/>
            <a:ext cx="3964208" cy="1065806"/>
          </a:xfrm>
          <a:prstGeom prst="rect">
            <a:avLst/>
          </a:prstGeom>
          <a:solidFill>
            <a:srgbClr val="A6D68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buClrTx/>
              <a:defRPr/>
            </a:pPr>
            <a:endParaRPr lang="en-US" kern="1200">
              <a:solidFill>
                <a:srgbClr val="FFFFFF"/>
              </a:solidFill>
              <a:latin typeface="Arial"/>
            </a:endParaRPr>
          </a:p>
        </p:txBody>
      </p:sp>
      <p:sp>
        <p:nvSpPr>
          <p:cNvPr id="217" name="Google Shape;217;p22"/>
          <p:cNvSpPr txBox="1">
            <a:spLocks noGrp="1"/>
          </p:cNvSpPr>
          <p:nvPr>
            <p:ph type="title"/>
          </p:nvPr>
        </p:nvSpPr>
        <p:spPr>
          <a:xfrm>
            <a:off x="371168" y="1017934"/>
            <a:ext cx="4114800" cy="420600"/>
          </a:xfrm>
        </p:spPr>
        <p:txBody>
          <a:bodyPr/>
          <a:lstStyle/>
          <a:p>
            <a:pPr lvl="0"/>
            <a:r>
              <a:rPr lang="en-US" sz="3200" dirty="0"/>
              <a:t>Why Focus on </a:t>
            </a:r>
            <a:br>
              <a:rPr lang="en-US" sz="3200" dirty="0"/>
            </a:br>
            <a:r>
              <a:rPr lang="en-US" sz="3200" dirty="0"/>
              <a:t>Carbon? </a:t>
            </a:r>
          </a:p>
        </p:txBody>
      </p:sp>
    </p:spTree>
    <p:extLst>
      <p:ext uri="{BB962C8B-B14F-4D97-AF65-F5344CB8AC3E}">
        <p14:creationId xmlns:p14="http://schemas.microsoft.com/office/powerpoint/2010/main" val="281228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Rectangle 1">
            <a:extLst>
              <a:ext uri="{FF2B5EF4-FFF2-40B4-BE49-F238E27FC236}">
                <a16:creationId xmlns:a16="http://schemas.microsoft.com/office/drawing/2014/main" id="{93B78942-FF9B-B66C-41E0-44DAA0A71EFB}"/>
              </a:ext>
            </a:extLst>
          </p:cNvPr>
          <p:cNvSpPr/>
          <p:nvPr/>
        </p:nvSpPr>
        <p:spPr>
          <a:xfrm>
            <a:off x="-68826" y="1772831"/>
            <a:ext cx="9311149" cy="1747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9D31AB-AAAA-25FA-FDB5-815838FA32A3}"/>
              </a:ext>
            </a:extLst>
          </p:cNvPr>
          <p:cNvSpPr>
            <a:spLocks noGrp="1"/>
          </p:cNvSpPr>
          <p:nvPr>
            <p:ph type="body" idx="1"/>
          </p:nvPr>
        </p:nvSpPr>
        <p:spPr>
          <a:xfrm>
            <a:off x="371168" y="2646389"/>
            <a:ext cx="8165690" cy="2118900"/>
          </a:xfrm>
        </p:spPr>
        <p:txBody>
          <a:bodyPr/>
          <a:lstStyle/>
          <a:p>
            <a:r>
              <a:rPr lang="en-US" dirty="0">
                <a:latin typeface="Calibri" panose="020F0502020204030204" pitchFamily="34" charset="0"/>
                <a:cs typeface="Calibri" panose="020F0502020204030204" pitchFamily="34" charset="0"/>
              </a:rPr>
              <a:t>But we also know that the concrete industry is in an excellent position to improve upon the one area that tends to receive the most negative attention – CO</a:t>
            </a:r>
            <a:r>
              <a:rPr lang="en-US" baseline="-25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emissions</a:t>
            </a:r>
          </a:p>
          <a:p>
            <a:r>
              <a:rPr lang="en-US" dirty="0">
                <a:latin typeface="Calibri" panose="020F0502020204030204" pitchFamily="34" charset="0"/>
                <a:cs typeface="Calibri" panose="020F0502020204030204" pitchFamily="34" charset="0"/>
              </a:rPr>
              <a:t>We can measure the amount of CO</a:t>
            </a:r>
            <a:r>
              <a:rPr lang="en-US" baseline="-25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associated with concrete</a:t>
            </a:r>
          </a:p>
          <a:p>
            <a:r>
              <a:rPr lang="en-US" dirty="0">
                <a:latin typeface="Calibri" panose="020F0502020204030204" pitchFamily="34" charset="0"/>
                <a:cs typeface="Calibri" panose="020F0502020204030204" pitchFamily="34" charset="0"/>
              </a:rPr>
              <a:t>Can’t improve something without being able to measure it first</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B243CBD-94E9-4E8E-DC72-FB245A8AB177}"/>
              </a:ext>
            </a:extLst>
          </p:cNvPr>
          <p:cNvSpPr/>
          <p:nvPr/>
        </p:nvSpPr>
        <p:spPr>
          <a:xfrm>
            <a:off x="207128" y="485031"/>
            <a:ext cx="3964208" cy="1065806"/>
          </a:xfrm>
          <a:prstGeom prst="rect">
            <a:avLst/>
          </a:prstGeom>
          <a:solidFill>
            <a:srgbClr val="A6D68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buClrTx/>
              <a:defRPr/>
            </a:pPr>
            <a:endParaRPr lang="en-US" kern="1200">
              <a:solidFill>
                <a:srgbClr val="FFFFFF"/>
              </a:solidFill>
              <a:latin typeface="Arial"/>
            </a:endParaRPr>
          </a:p>
        </p:txBody>
      </p:sp>
      <p:sp>
        <p:nvSpPr>
          <p:cNvPr id="217" name="Google Shape;217;p22"/>
          <p:cNvSpPr txBox="1">
            <a:spLocks noGrp="1"/>
          </p:cNvSpPr>
          <p:nvPr>
            <p:ph type="title"/>
          </p:nvPr>
        </p:nvSpPr>
        <p:spPr>
          <a:xfrm>
            <a:off x="371168" y="1017934"/>
            <a:ext cx="4114800" cy="420600"/>
          </a:xfrm>
        </p:spPr>
        <p:txBody>
          <a:bodyPr/>
          <a:lstStyle/>
          <a:p>
            <a:pPr lvl="0"/>
            <a:r>
              <a:rPr lang="en-US" sz="3200" dirty="0"/>
              <a:t>Why Focus on </a:t>
            </a:r>
            <a:br>
              <a:rPr lang="en-US" sz="3200" dirty="0"/>
            </a:br>
            <a:r>
              <a:rPr lang="en-US" sz="3200" dirty="0"/>
              <a:t>Carbon? </a:t>
            </a:r>
          </a:p>
        </p:txBody>
      </p:sp>
    </p:spTree>
    <p:extLst>
      <p:ext uri="{BB962C8B-B14F-4D97-AF65-F5344CB8AC3E}">
        <p14:creationId xmlns:p14="http://schemas.microsoft.com/office/powerpoint/2010/main" val="37642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62FFAE-98DB-74C2-A091-797AB9BD4ADC}"/>
              </a:ext>
            </a:extLst>
          </p:cNvPr>
          <p:cNvSpPr>
            <a:spLocks noGrp="1"/>
          </p:cNvSpPr>
          <p:nvPr>
            <p:ph type="title"/>
          </p:nvPr>
        </p:nvSpPr>
        <p:spPr>
          <a:xfrm>
            <a:off x="472831" y="218731"/>
            <a:ext cx="2422769" cy="841348"/>
          </a:xfrm>
        </p:spPr>
        <p:txBody>
          <a:bodyPr/>
          <a:lstStyle/>
          <a:p>
            <a:r>
              <a:rPr lang="en-US" dirty="0">
                <a:solidFill>
                  <a:schemeClr val="bg1"/>
                </a:solidFill>
              </a:rPr>
              <a:t>Definitions</a:t>
            </a:r>
          </a:p>
        </p:txBody>
      </p:sp>
      <p:pic>
        <p:nvPicPr>
          <p:cNvPr id="9" name="Picture 2">
            <a:extLst>
              <a:ext uri="{FF2B5EF4-FFF2-40B4-BE49-F238E27FC236}">
                <a16:creationId xmlns:a16="http://schemas.microsoft.com/office/drawing/2014/main" id="{5AE968BD-D85E-3545-28B9-230F66AD54D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1355" y="719036"/>
            <a:ext cx="3782646" cy="442446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85F9C74A-170F-033F-E120-755C30B1D442}"/>
              </a:ext>
            </a:extLst>
          </p:cNvPr>
          <p:cNvSpPr txBox="1">
            <a:spLocks/>
          </p:cNvSpPr>
          <p:nvPr/>
        </p:nvSpPr>
        <p:spPr>
          <a:xfrm>
            <a:off x="146275" y="1609969"/>
            <a:ext cx="5500546" cy="33147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000" dirty="0"/>
              <a:t>Carbon Neutral</a:t>
            </a:r>
          </a:p>
          <a:p>
            <a:pPr lvl="1"/>
            <a:r>
              <a:rPr lang="en-US" sz="1800" dirty="0"/>
              <a:t>A neutral effect of CO</a:t>
            </a:r>
            <a:r>
              <a:rPr lang="en-US" sz="1800" baseline="-25000" dirty="0"/>
              <a:t>2</a:t>
            </a:r>
            <a:r>
              <a:rPr lang="en-US" sz="1800" dirty="0"/>
              <a:t> on the atmosphere</a:t>
            </a:r>
          </a:p>
          <a:p>
            <a:r>
              <a:rPr lang="en-US" sz="2000" dirty="0"/>
              <a:t>Net Zero</a:t>
            </a:r>
          </a:p>
          <a:p>
            <a:pPr lvl="1"/>
            <a:r>
              <a:rPr lang="en-US" sz="1800" dirty="0"/>
              <a:t>A neutral effect of </a:t>
            </a:r>
            <a:r>
              <a:rPr lang="en-US" sz="1800" u="sng" dirty="0"/>
              <a:t>all</a:t>
            </a:r>
            <a:r>
              <a:rPr lang="en-US" sz="1800" dirty="0"/>
              <a:t> greenhouse gases on the atmosphere</a:t>
            </a:r>
          </a:p>
          <a:p>
            <a:r>
              <a:rPr lang="en-US" sz="2000" dirty="0"/>
              <a:t>Global Warming Potential (GWP)</a:t>
            </a:r>
          </a:p>
          <a:p>
            <a:pPr lvl="1"/>
            <a:r>
              <a:rPr lang="en-US" sz="1800" dirty="0"/>
              <a:t>A way to compare the long-term effect of different gases </a:t>
            </a:r>
          </a:p>
          <a:p>
            <a:pPr lvl="1"/>
            <a:endParaRPr lang="en-US" sz="2000" dirty="0"/>
          </a:p>
        </p:txBody>
      </p:sp>
    </p:spTree>
    <p:extLst>
      <p:ext uri="{BB962C8B-B14F-4D97-AF65-F5344CB8AC3E}">
        <p14:creationId xmlns:p14="http://schemas.microsoft.com/office/powerpoint/2010/main" val="4263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62FFAE-98DB-74C2-A091-797AB9BD4ADC}"/>
              </a:ext>
            </a:extLst>
          </p:cNvPr>
          <p:cNvSpPr>
            <a:spLocks noGrp="1"/>
          </p:cNvSpPr>
          <p:nvPr>
            <p:ph type="title"/>
          </p:nvPr>
        </p:nvSpPr>
        <p:spPr>
          <a:xfrm>
            <a:off x="472831" y="218731"/>
            <a:ext cx="2422769" cy="841348"/>
          </a:xfrm>
        </p:spPr>
        <p:txBody>
          <a:bodyPr/>
          <a:lstStyle/>
          <a:p>
            <a:r>
              <a:rPr lang="en-US" dirty="0">
                <a:solidFill>
                  <a:schemeClr val="bg1"/>
                </a:solidFill>
              </a:rPr>
              <a:t>Definitions</a:t>
            </a:r>
          </a:p>
        </p:txBody>
      </p:sp>
      <p:pic>
        <p:nvPicPr>
          <p:cNvPr id="9" name="Picture 2">
            <a:extLst>
              <a:ext uri="{FF2B5EF4-FFF2-40B4-BE49-F238E27FC236}">
                <a16:creationId xmlns:a16="http://schemas.microsoft.com/office/drawing/2014/main" id="{5AE968BD-D85E-3545-28B9-230F66AD54D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1355" y="719036"/>
            <a:ext cx="3782646" cy="442446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85F9C74A-170F-033F-E120-755C30B1D442}"/>
              </a:ext>
            </a:extLst>
          </p:cNvPr>
          <p:cNvSpPr txBox="1">
            <a:spLocks/>
          </p:cNvSpPr>
          <p:nvPr/>
        </p:nvSpPr>
        <p:spPr>
          <a:xfrm>
            <a:off x="146275" y="1609969"/>
            <a:ext cx="5500546" cy="33147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000" dirty="0">
                <a:latin typeface="Calibri" panose="020F0502020204030204" pitchFamily="34" charset="0"/>
                <a:cs typeface="Calibri" panose="020F0502020204030204" pitchFamily="34" charset="0"/>
              </a:rPr>
              <a:t>GHG = Greenhouse Gas</a:t>
            </a:r>
          </a:p>
          <a:p>
            <a:r>
              <a:rPr lang="en-US" sz="2000" dirty="0">
                <a:latin typeface="Calibri" panose="020F0502020204030204" pitchFamily="34" charset="0"/>
                <a:cs typeface="Calibri" panose="020F0502020204030204" pitchFamily="34" charset="0"/>
              </a:rPr>
              <a:t>GWP = Global Warming Potential</a:t>
            </a:r>
          </a:p>
          <a:p>
            <a:r>
              <a:rPr lang="en-US" sz="2000" dirty="0">
                <a:latin typeface="Calibri" panose="020F0502020204030204" pitchFamily="34" charset="0"/>
                <a:cs typeface="Calibri" panose="020F0502020204030204" pitchFamily="34" charset="0"/>
              </a:rPr>
              <a:t>CO2e (carbon dioxide equivalent or CO2equivalent) = CO2e is a measurement used to normalize the emissions from various greenhouse gases based on their GWP</a:t>
            </a:r>
          </a:p>
        </p:txBody>
      </p:sp>
    </p:spTree>
    <p:extLst>
      <p:ext uri="{BB962C8B-B14F-4D97-AF65-F5344CB8AC3E}">
        <p14:creationId xmlns:p14="http://schemas.microsoft.com/office/powerpoint/2010/main" val="31518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7" name="Rectangle 6">
            <a:extLst>
              <a:ext uri="{FF2B5EF4-FFF2-40B4-BE49-F238E27FC236}">
                <a16:creationId xmlns:a16="http://schemas.microsoft.com/office/drawing/2014/main" id="{28C44359-BEA3-3506-3846-352FD1AAA517}"/>
              </a:ext>
            </a:extLst>
          </p:cNvPr>
          <p:cNvSpPr/>
          <p:nvPr/>
        </p:nvSpPr>
        <p:spPr>
          <a:xfrm>
            <a:off x="0" y="560832"/>
            <a:ext cx="9144000" cy="1728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8" name="Google Shape;208;p21"/>
          <p:cNvSpPr txBox="1">
            <a:spLocks noGrp="1"/>
          </p:cNvSpPr>
          <p:nvPr>
            <p:ph type="title"/>
          </p:nvPr>
        </p:nvSpPr>
        <p:spPr>
          <a:xfrm>
            <a:off x="457199" y="-100"/>
            <a:ext cx="6407239"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Common Tools and Their Acronyms</a:t>
            </a:r>
            <a:endParaRPr dirty="0"/>
          </a:p>
        </p:txBody>
      </p:sp>
      <p:sp>
        <p:nvSpPr>
          <p:cNvPr id="17" name="Google Shape;209;p21">
            <a:extLst>
              <a:ext uri="{FF2B5EF4-FFF2-40B4-BE49-F238E27FC236}">
                <a16:creationId xmlns:a16="http://schemas.microsoft.com/office/drawing/2014/main" id="{4E7F7747-4D8B-43D7-843D-A1070E73525A}"/>
              </a:ext>
            </a:extLst>
          </p:cNvPr>
          <p:cNvSpPr txBox="1">
            <a:spLocks/>
          </p:cNvSpPr>
          <p:nvPr/>
        </p:nvSpPr>
        <p:spPr>
          <a:xfrm>
            <a:off x="1018979" y="1264988"/>
            <a:ext cx="4869356" cy="2945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b="1" dirty="0">
                <a:solidFill>
                  <a:schemeClr val="accent1"/>
                </a:solidFill>
                <a:latin typeface="Calibri" panose="020F0502020204030204" pitchFamily="34" charset="0"/>
                <a:cs typeface="Calibri" panose="020F0502020204030204" pitchFamily="34" charset="0"/>
              </a:rPr>
              <a:t>LCA</a:t>
            </a:r>
            <a:r>
              <a:rPr lang="en-US" sz="2400" dirty="0">
                <a:solidFill>
                  <a:schemeClr val="accent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life-cycle assessment</a:t>
            </a:r>
          </a:p>
          <a:p>
            <a:r>
              <a:rPr lang="en-US" sz="2400" b="1" dirty="0">
                <a:solidFill>
                  <a:schemeClr val="accent1"/>
                </a:solidFill>
                <a:latin typeface="Calibri" panose="020F0502020204030204" pitchFamily="34" charset="0"/>
                <a:cs typeface="Calibri" panose="020F0502020204030204" pitchFamily="34" charset="0"/>
              </a:rPr>
              <a:t>PCR</a:t>
            </a:r>
            <a:r>
              <a:rPr lang="en-US" sz="2400" dirty="0">
                <a:solidFill>
                  <a:schemeClr val="accent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product category rule</a:t>
            </a:r>
          </a:p>
          <a:p>
            <a:r>
              <a:rPr lang="en-US" sz="2400" b="1" dirty="0">
                <a:solidFill>
                  <a:schemeClr val="accent1"/>
                </a:solidFill>
                <a:latin typeface="Calibri" panose="020F0502020204030204" pitchFamily="34" charset="0"/>
                <a:cs typeface="Calibri" panose="020F0502020204030204" pitchFamily="34" charset="0"/>
              </a:rPr>
              <a:t>EPD</a:t>
            </a:r>
            <a:r>
              <a:rPr lang="en-US" sz="2400" dirty="0">
                <a:solidFill>
                  <a:schemeClr val="accent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environmental product declaration</a:t>
            </a:r>
          </a:p>
          <a:p>
            <a:pPr marL="127000" indent="0">
              <a:buNone/>
            </a:pPr>
            <a:endParaRPr lang="en-US" sz="2400" dirty="0">
              <a:latin typeface="Calibri" panose="020F0502020204030204" pitchFamily="34" charset="0"/>
              <a:cs typeface="Calibri" panose="020F0502020204030204" pitchFamily="34" charset="0"/>
            </a:endParaRPr>
          </a:p>
          <a:p>
            <a:pPr marL="127000" indent="0">
              <a:buNone/>
            </a:pPr>
            <a:r>
              <a:rPr lang="en-US" sz="2400" b="1" u="sng" dirty="0">
                <a:solidFill>
                  <a:schemeClr val="accent1"/>
                </a:solidFill>
                <a:latin typeface="Calibri" panose="020F0502020204030204" pitchFamily="34" charset="0"/>
                <a:cs typeface="Calibri" panose="020F0502020204030204" pitchFamily="34" charset="0"/>
              </a:rPr>
              <a:t>EPDs</a:t>
            </a:r>
            <a:r>
              <a:rPr lang="en-US" sz="2400" u="sng" dirty="0">
                <a:latin typeface="Calibri" panose="020F0502020204030204" pitchFamily="34" charset="0"/>
                <a:cs typeface="Calibri" panose="020F0502020204030204" pitchFamily="34" charset="0"/>
              </a:rPr>
              <a:t> rely on both </a:t>
            </a:r>
            <a:r>
              <a:rPr lang="en-US" sz="2400" u="sng" dirty="0" err="1">
                <a:latin typeface="Calibri" panose="020F0502020204030204" pitchFamily="34" charset="0"/>
                <a:cs typeface="Calibri" panose="020F0502020204030204" pitchFamily="34" charset="0"/>
              </a:rPr>
              <a:t>an</a:t>
            </a:r>
            <a:r>
              <a:rPr lang="en-US" sz="2400" b="1" u="sng" dirty="0" err="1">
                <a:solidFill>
                  <a:schemeClr val="accent1"/>
                </a:solidFill>
                <a:latin typeface="Calibri" panose="020F0502020204030204" pitchFamily="34" charset="0"/>
                <a:cs typeface="Calibri" panose="020F0502020204030204" pitchFamily="34" charset="0"/>
              </a:rPr>
              <a:t>LCA</a:t>
            </a:r>
            <a:r>
              <a:rPr lang="en-US" sz="2400" u="sng" dirty="0">
                <a:latin typeface="Calibri" panose="020F0502020204030204" pitchFamily="34" charset="0"/>
                <a:cs typeface="Calibri" panose="020F0502020204030204" pitchFamily="34" charset="0"/>
              </a:rPr>
              <a:t> and </a:t>
            </a:r>
            <a:r>
              <a:rPr lang="en-US" sz="2400" b="1" u="sng" dirty="0">
                <a:solidFill>
                  <a:schemeClr val="accent1"/>
                </a:solidFill>
                <a:latin typeface="Calibri" panose="020F0502020204030204" pitchFamily="34" charset="0"/>
                <a:cs typeface="Calibri" panose="020F0502020204030204" pitchFamily="34" charset="0"/>
              </a:rPr>
              <a:t>PCR</a:t>
            </a:r>
          </a:p>
          <a:p>
            <a:pPr marL="127000" indent="0">
              <a:buNone/>
            </a:pPr>
            <a:endParaRPr lang="en-US" sz="2400" dirty="0">
              <a:latin typeface="Arial" pitchFamily="34" charset="0"/>
              <a:cs typeface="Arial" pitchFamily="34" charset="0"/>
            </a:endParaRP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sp>
        <p:nvSpPr>
          <p:cNvPr id="14" name="Rectangle 13">
            <a:extLst>
              <a:ext uri="{FF2B5EF4-FFF2-40B4-BE49-F238E27FC236}">
                <a16:creationId xmlns:a16="http://schemas.microsoft.com/office/drawing/2014/main" id="{E786C221-6C1D-2F18-3944-0FCB21521803}"/>
              </a:ext>
            </a:extLst>
          </p:cNvPr>
          <p:cNvSpPr/>
          <p:nvPr/>
        </p:nvSpPr>
        <p:spPr>
          <a:xfrm>
            <a:off x="7751192" y="4135856"/>
            <a:ext cx="1348358" cy="892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BC84E6-B90C-04AC-5FB1-09D488912E4F}"/>
              </a:ext>
            </a:extLst>
          </p:cNvPr>
          <p:cNvPicPr>
            <a:picLocks noChangeAspect="1"/>
          </p:cNvPicPr>
          <p:nvPr/>
        </p:nvPicPr>
        <p:blipFill>
          <a:blip r:embed="rId3"/>
          <a:stretch>
            <a:fillRect/>
          </a:stretch>
        </p:blipFill>
        <p:spPr>
          <a:xfrm>
            <a:off x="6035647" y="1867193"/>
            <a:ext cx="2405860" cy="1728348"/>
          </a:xfrm>
          <a:prstGeom prst="rect">
            <a:avLst/>
          </a:prstGeom>
        </p:spPr>
      </p:pic>
    </p:spTree>
    <p:extLst>
      <p:ext uri="{BB962C8B-B14F-4D97-AF65-F5344CB8AC3E}">
        <p14:creationId xmlns:p14="http://schemas.microsoft.com/office/powerpoint/2010/main" val="33429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7" name="Rectangle 6">
            <a:extLst>
              <a:ext uri="{FF2B5EF4-FFF2-40B4-BE49-F238E27FC236}">
                <a16:creationId xmlns:a16="http://schemas.microsoft.com/office/drawing/2014/main" id="{28C44359-BEA3-3506-3846-352FD1AAA517}"/>
              </a:ext>
            </a:extLst>
          </p:cNvPr>
          <p:cNvSpPr/>
          <p:nvPr/>
        </p:nvSpPr>
        <p:spPr>
          <a:xfrm>
            <a:off x="0" y="560832"/>
            <a:ext cx="9144000" cy="1728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8" name="Google Shape;208;p21"/>
          <p:cNvSpPr txBox="1">
            <a:spLocks noGrp="1"/>
          </p:cNvSpPr>
          <p:nvPr>
            <p:ph type="title"/>
          </p:nvPr>
        </p:nvSpPr>
        <p:spPr>
          <a:xfrm>
            <a:off x="457200" y="-100"/>
            <a:ext cx="68580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What is an LCA?</a:t>
            </a:r>
            <a:endParaRPr dirty="0"/>
          </a:p>
        </p:txBody>
      </p:sp>
      <p:sp>
        <p:nvSpPr>
          <p:cNvPr id="17" name="Google Shape;209;p21">
            <a:extLst>
              <a:ext uri="{FF2B5EF4-FFF2-40B4-BE49-F238E27FC236}">
                <a16:creationId xmlns:a16="http://schemas.microsoft.com/office/drawing/2014/main" id="{4E7F7747-4D8B-43D7-843D-A1070E73525A}"/>
              </a:ext>
            </a:extLst>
          </p:cNvPr>
          <p:cNvSpPr txBox="1">
            <a:spLocks/>
          </p:cNvSpPr>
          <p:nvPr/>
        </p:nvSpPr>
        <p:spPr>
          <a:xfrm>
            <a:off x="1039075" y="1084088"/>
            <a:ext cx="5432063" cy="34985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b="0" i="0" u="none" strike="noStrike" baseline="0" dirty="0">
                <a:latin typeface="Calibri" panose="020F0502020204030204" pitchFamily="34" charset="0"/>
                <a:cs typeface="Calibri" panose="020F0502020204030204" pitchFamily="34" charset="0"/>
              </a:rPr>
              <a:t>An </a:t>
            </a:r>
            <a:r>
              <a:rPr lang="en-US" sz="2400" b="1" dirty="0">
                <a:solidFill>
                  <a:schemeClr val="accent1"/>
                </a:solidFill>
                <a:latin typeface="Calibri" panose="020F0502020204030204" pitchFamily="34" charset="0"/>
                <a:cs typeface="Calibri" panose="020F0502020204030204" pitchFamily="34" charset="0"/>
              </a:rPr>
              <a:t>LCA</a:t>
            </a:r>
            <a:r>
              <a:rPr lang="en-US" sz="2400" b="0" i="0" u="none" strike="noStrike" baseline="0" dirty="0">
                <a:latin typeface="Calibri" panose="020F0502020204030204" pitchFamily="34" charset="0"/>
                <a:cs typeface="Calibri" panose="020F0502020204030204" pitchFamily="34" charset="0"/>
              </a:rPr>
              <a:t> is a standardized method for examining a broad range of environmental impacts associated with a process or a product over its complete life cycle.</a:t>
            </a:r>
          </a:p>
          <a:p>
            <a:pPr algn="l"/>
            <a:r>
              <a:rPr lang="en-US" sz="2400" b="1" dirty="0">
                <a:solidFill>
                  <a:schemeClr val="accent1"/>
                </a:solidFill>
                <a:latin typeface="Calibri" panose="020F0502020204030204" pitchFamily="34" charset="0"/>
                <a:cs typeface="Calibri" panose="020F0502020204030204" pitchFamily="34" charset="0"/>
              </a:rPr>
              <a:t>ISO</a:t>
            </a:r>
            <a:r>
              <a:rPr lang="en-US" sz="2400" dirty="0">
                <a:latin typeface="Calibri" panose="020F0502020204030204" pitchFamily="34" charset="0"/>
                <a:cs typeface="Calibri" panose="020F0502020204030204" pitchFamily="34" charset="0"/>
              </a:rPr>
              <a:t> 14044 Environmental management — Life cycle assessment — Requirements and guidelines</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pic>
        <p:nvPicPr>
          <p:cNvPr id="3" name="Picture 2">
            <a:extLst>
              <a:ext uri="{FF2B5EF4-FFF2-40B4-BE49-F238E27FC236}">
                <a16:creationId xmlns:a16="http://schemas.microsoft.com/office/drawing/2014/main" id="{8CD2C6B5-C8E5-9B27-B814-EFF53582AC9D}"/>
              </a:ext>
            </a:extLst>
          </p:cNvPr>
          <p:cNvPicPr>
            <a:picLocks noChangeAspect="1"/>
          </p:cNvPicPr>
          <p:nvPr/>
        </p:nvPicPr>
        <p:blipFill rotWithShape="1">
          <a:blip r:embed="rId3"/>
          <a:srcRect b="2277"/>
          <a:stretch/>
        </p:blipFill>
        <p:spPr>
          <a:xfrm>
            <a:off x="6838186" y="1406768"/>
            <a:ext cx="2053712" cy="2592475"/>
          </a:xfrm>
          <a:prstGeom prst="rect">
            <a:avLst/>
          </a:prstGeom>
          <a:ln>
            <a:solidFill>
              <a:schemeClr val="tx1"/>
            </a:solidFill>
          </a:ln>
        </p:spPr>
      </p:pic>
    </p:spTree>
    <p:extLst>
      <p:ext uri="{BB962C8B-B14F-4D97-AF65-F5344CB8AC3E}">
        <p14:creationId xmlns:p14="http://schemas.microsoft.com/office/powerpoint/2010/main" val="34713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6673167"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b="1" dirty="0">
                <a:solidFill>
                  <a:schemeClr val="accent1"/>
                </a:solidFill>
                <a:latin typeface="Calibri" panose="020F0502020204030204" pitchFamily="34" charset="0"/>
                <a:cs typeface="Calibri" panose="020F0502020204030204" pitchFamily="34" charset="0"/>
              </a:rPr>
              <a:t>LCA</a:t>
            </a:r>
            <a:r>
              <a:rPr lang="en-US" sz="2400" b="0" i="0" u="none" strike="noStrike" baseline="0" dirty="0">
                <a:latin typeface="Calibri" panose="020F0502020204030204" pitchFamily="34" charset="0"/>
                <a:cs typeface="Calibri" panose="020F0502020204030204" pitchFamily="34" charset="0"/>
              </a:rPr>
              <a:t> is a form of </a:t>
            </a:r>
            <a:r>
              <a:rPr lang="en-US" sz="2400" dirty="0">
                <a:solidFill>
                  <a:srgbClr val="011019"/>
                </a:solidFill>
                <a:latin typeface="Calibri" panose="020F0502020204030204" pitchFamily="34" charset="0"/>
                <a:cs typeface="Calibri" panose="020F0502020204030204" pitchFamily="34" charset="0"/>
              </a:rPr>
              <a:t>Life-Cycle Analysis</a:t>
            </a:r>
          </a:p>
          <a:p>
            <a:pPr lvl="1"/>
            <a:r>
              <a:rPr lang="en-US" sz="2400" b="1" dirty="0">
                <a:solidFill>
                  <a:schemeClr val="accent1"/>
                </a:solidFill>
                <a:latin typeface="Calibri" panose="020F0502020204030204" pitchFamily="34" charset="0"/>
                <a:cs typeface="Calibri" panose="020F0502020204030204" pitchFamily="34" charset="0"/>
              </a:rPr>
              <a:t>LCCA</a:t>
            </a:r>
            <a:r>
              <a:rPr lang="en-US" sz="2400" dirty="0">
                <a:latin typeface="Calibri" panose="020F0502020204030204" pitchFamily="34" charset="0"/>
                <a:cs typeface="Calibri" panose="020F0502020204030204" pitchFamily="34" charset="0"/>
              </a:rPr>
              <a:t> = </a:t>
            </a:r>
            <a:r>
              <a:rPr lang="en-US" sz="2400" b="0" i="0" u="none" strike="noStrike" baseline="0" dirty="0">
                <a:latin typeface="Calibri" panose="020F0502020204030204" pitchFamily="34" charset="0"/>
                <a:cs typeface="Calibri" panose="020F0502020204030204" pitchFamily="34" charset="0"/>
              </a:rPr>
              <a:t>life-cycle cost analysis (economic)</a:t>
            </a:r>
          </a:p>
          <a:p>
            <a:pPr lvl="1"/>
            <a:r>
              <a:rPr lang="en-US" sz="2400" b="1" dirty="0">
                <a:solidFill>
                  <a:schemeClr val="accent1"/>
                </a:solidFill>
                <a:latin typeface="Calibri" panose="020F0502020204030204" pitchFamily="34" charset="0"/>
                <a:cs typeface="Calibri" panose="020F0502020204030204" pitchFamily="34" charset="0"/>
              </a:rPr>
              <a:t>LCA</a:t>
            </a:r>
            <a:r>
              <a:rPr lang="en-US" sz="2400" dirty="0">
                <a:latin typeface="Calibri" panose="020F0502020204030204" pitchFamily="34" charset="0"/>
                <a:cs typeface="Calibri" panose="020F0502020204030204" pitchFamily="34" charset="0"/>
              </a:rPr>
              <a:t> = </a:t>
            </a:r>
            <a:r>
              <a:rPr lang="en-US" sz="2400" b="0" i="0" u="none" strike="noStrike" baseline="0" dirty="0">
                <a:latin typeface="Calibri" panose="020F0502020204030204" pitchFamily="34" charset="0"/>
                <a:cs typeface="Calibri" panose="020F0502020204030204" pitchFamily="34" charset="0"/>
              </a:rPr>
              <a:t>life-cycle assessment (environmental)</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pic>
        <p:nvPicPr>
          <p:cNvPr id="3" name="Picture 2">
            <a:extLst>
              <a:ext uri="{FF2B5EF4-FFF2-40B4-BE49-F238E27FC236}">
                <a16:creationId xmlns:a16="http://schemas.microsoft.com/office/drawing/2014/main" id="{A8A81CAD-C4C1-3966-EA18-338251C87CE7}"/>
              </a:ext>
            </a:extLst>
          </p:cNvPr>
          <p:cNvPicPr>
            <a:picLocks noChangeAspect="1"/>
          </p:cNvPicPr>
          <p:nvPr/>
        </p:nvPicPr>
        <p:blipFill>
          <a:blip r:embed="rId3"/>
          <a:stretch>
            <a:fillRect/>
          </a:stretch>
        </p:blipFill>
        <p:spPr>
          <a:xfrm>
            <a:off x="2473077" y="2728098"/>
            <a:ext cx="3470523" cy="2054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6572339"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b="1" dirty="0">
                <a:solidFill>
                  <a:schemeClr val="accent1"/>
                </a:solidFill>
                <a:latin typeface="Calibri" panose="020F0502020204030204" pitchFamily="34" charset="0"/>
                <a:cs typeface="Calibri" panose="020F0502020204030204" pitchFamily="34" charset="0"/>
              </a:rPr>
              <a:t>LCA</a:t>
            </a:r>
            <a:r>
              <a:rPr lang="en-US" sz="2400" b="0" i="0" u="none" strike="noStrike" baseline="0" dirty="0">
                <a:latin typeface="Calibri" panose="020F0502020204030204" pitchFamily="34" charset="0"/>
                <a:cs typeface="Calibri" panose="020F0502020204030204" pitchFamily="34" charset="0"/>
              </a:rPr>
              <a:t> evaluates the full environmental impact of the process or product</a:t>
            </a:r>
          </a:p>
          <a:p>
            <a:pPr algn="l"/>
            <a:r>
              <a:rPr lang="en-US" sz="2400" b="0" i="0" u="none" strike="noStrike" baseline="0" dirty="0">
                <a:latin typeface="Calibri" panose="020F0502020204030204" pitchFamily="34" charset="0"/>
                <a:cs typeface="Calibri" panose="020F0502020204030204" pitchFamily="34" charset="0"/>
              </a:rPr>
              <a:t>Full assessment of all associated impacts, rather than single criterion (i.e., </a:t>
            </a:r>
            <a:r>
              <a:rPr lang="en-US" sz="2400" b="1" dirty="0">
                <a:solidFill>
                  <a:schemeClr val="accent1"/>
                </a:solidFill>
                <a:latin typeface="Calibri" panose="020F0502020204030204" pitchFamily="34" charset="0"/>
                <a:cs typeface="Calibri" panose="020F0502020204030204" pitchFamily="34" charset="0"/>
              </a:rPr>
              <a:t>GHG</a:t>
            </a:r>
            <a:r>
              <a:rPr lang="en-US" sz="2400" b="0" i="0" u="none" strike="noStrike" baseline="0" dirty="0">
                <a:latin typeface="Calibri" panose="020F0502020204030204" pitchFamily="34" charset="0"/>
                <a:cs typeface="Calibri" panose="020F0502020204030204" pitchFamily="34" charset="0"/>
              </a:rPr>
              <a:t> emissions)</a:t>
            </a:r>
          </a:p>
          <a:p>
            <a:pPr algn="l"/>
            <a:r>
              <a:rPr lang="en-US" sz="2400" b="1" dirty="0">
                <a:solidFill>
                  <a:schemeClr val="accent1"/>
                </a:solidFill>
                <a:latin typeface="Calibri" panose="020F0502020204030204" pitchFamily="34" charset="0"/>
                <a:cs typeface="Calibri" panose="020F0502020204030204" pitchFamily="34" charset="0"/>
              </a:rPr>
              <a:t>LCAs</a:t>
            </a:r>
            <a:r>
              <a:rPr lang="en-US" sz="2400" b="0" i="0" u="none" strike="noStrike" baseline="0" dirty="0">
                <a:latin typeface="Calibri" panose="020F0502020204030204" pitchFamily="34" charset="0"/>
                <a:cs typeface="Calibri" panose="020F0502020204030204" pitchFamily="34" charset="0"/>
              </a:rPr>
              <a:t> are supported by science - not intended to be subjective</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spTree>
    <p:extLst>
      <p:ext uri="{BB962C8B-B14F-4D97-AF65-F5344CB8AC3E}">
        <p14:creationId xmlns:p14="http://schemas.microsoft.com/office/powerpoint/2010/main" val="429056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5" y="1084087"/>
            <a:ext cx="4216214" cy="35281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dirty="0">
                <a:solidFill>
                  <a:srgbClr val="011019"/>
                </a:solidFill>
                <a:latin typeface="Calibri" panose="020F0502020204030204" pitchFamily="34" charset="0"/>
                <a:cs typeface="Calibri" panose="020F0502020204030204" pitchFamily="34" charset="0"/>
              </a:rPr>
              <a:t>A credible </a:t>
            </a:r>
            <a:r>
              <a:rPr lang="en-US" sz="2400" b="1" dirty="0">
                <a:solidFill>
                  <a:schemeClr val="accent1"/>
                </a:solidFill>
                <a:latin typeface="Calibri" panose="020F0502020204030204" pitchFamily="34" charset="0"/>
                <a:cs typeface="Calibri" panose="020F0502020204030204" pitchFamily="34" charset="0"/>
              </a:rPr>
              <a:t>LCA</a:t>
            </a:r>
            <a:r>
              <a:rPr lang="en-US" sz="2400" dirty="0">
                <a:solidFill>
                  <a:srgbClr val="011019"/>
                </a:solidFill>
                <a:latin typeface="Calibri" panose="020F0502020204030204" pitchFamily="34" charset="0"/>
                <a:cs typeface="Calibri" panose="020F0502020204030204" pitchFamily="34" charset="0"/>
              </a:rPr>
              <a:t> requires:</a:t>
            </a:r>
          </a:p>
          <a:p>
            <a:pPr lvl="1"/>
            <a:r>
              <a:rPr lang="en-US" sz="2400" dirty="0">
                <a:solidFill>
                  <a:srgbClr val="011019"/>
                </a:solidFill>
                <a:latin typeface="Calibri" panose="020F0502020204030204" pitchFamily="34" charset="0"/>
                <a:cs typeface="Calibri" panose="020F0502020204030204" pitchFamily="34" charset="0"/>
              </a:rPr>
              <a:t>Credible data:</a:t>
            </a:r>
          </a:p>
          <a:p>
            <a:pPr lvl="2"/>
            <a:r>
              <a:rPr lang="en-US" sz="2400" dirty="0">
                <a:solidFill>
                  <a:srgbClr val="011019"/>
                </a:solidFill>
                <a:latin typeface="Calibri" panose="020F0502020204030204" pitchFamily="34" charset="0"/>
                <a:cs typeface="Calibri" panose="020F0502020204030204" pitchFamily="34" charset="0"/>
              </a:rPr>
              <a:t>Manufacturer data</a:t>
            </a:r>
          </a:p>
          <a:p>
            <a:pPr lvl="2"/>
            <a:r>
              <a:rPr lang="en-US" sz="2400" dirty="0">
                <a:solidFill>
                  <a:srgbClr val="011019"/>
                </a:solidFill>
                <a:latin typeface="Calibri" panose="020F0502020204030204" pitchFamily="34" charset="0"/>
                <a:cs typeface="Calibri" panose="020F0502020204030204" pitchFamily="34" charset="0"/>
              </a:rPr>
              <a:t>Life-Cycle Inventory (</a:t>
            </a:r>
            <a:r>
              <a:rPr lang="en-US" sz="2400" b="1" dirty="0">
                <a:solidFill>
                  <a:schemeClr val="accent1"/>
                </a:solidFill>
                <a:latin typeface="Calibri" panose="020F0502020204030204" pitchFamily="34" charset="0"/>
                <a:cs typeface="Calibri" panose="020F0502020204030204" pitchFamily="34" charset="0"/>
              </a:rPr>
              <a:t>LCI</a:t>
            </a:r>
            <a:r>
              <a:rPr lang="en-US" sz="2400" dirty="0">
                <a:solidFill>
                  <a:srgbClr val="011019"/>
                </a:solidFill>
                <a:latin typeface="Calibri" panose="020F0502020204030204" pitchFamily="34" charset="0"/>
                <a:cs typeface="Calibri" panose="020F0502020204030204" pitchFamily="34" charset="0"/>
              </a:rPr>
              <a:t>) database</a:t>
            </a:r>
          </a:p>
          <a:p>
            <a:pPr lvl="1"/>
            <a:r>
              <a:rPr lang="en-US" sz="2400" dirty="0">
                <a:solidFill>
                  <a:srgbClr val="011019"/>
                </a:solidFill>
                <a:latin typeface="Calibri" panose="020F0502020204030204" pitchFamily="34" charset="0"/>
                <a:cs typeface="Calibri" panose="020F0502020204030204" pitchFamily="34" charset="0"/>
              </a:rPr>
              <a:t>A credible process:</a:t>
            </a:r>
          </a:p>
          <a:p>
            <a:pPr lvl="2"/>
            <a:r>
              <a:rPr lang="en-US" sz="2400" b="1" dirty="0">
                <a:solidFill>
                  <a:schemeClr val="accent1"/>
                </a:solidFill>
                <a:latin typeface="Calibri" panose="020F0502020204030204" pitchFamily="34" charset="0"/>
                <a:cs typeface="Calibri" panose="020F0502020204030204" pitchFamily="34" charset="0"/>
              </a:rPr>
              <a:t>ISO</a:t>
            </a:r>
            <a:r>
              <a:rPr lang="en-US" sz="2400" dirty="0">
                <a:solidFill>
                  <a:srgbClr val="011019"/>
                </a:solidFill>
                <a:latin typeface="Calibri" panose="020F0502020204030204" pitchFamily="34" charset="0"/>
                <a:cs typeface="Calibri" panose="020F0502020204030204" pitchFamily="34" charset="0"/>
              </a:rPr>
              <a:t> 14040</a:t>
            </a:r>
          </a:p>
          <a:p>
            <a:pPr lvl="2"/>
            <a:r>
              <a:rPr lang="en-US" sz="2400" b="1" dirty="0">
                <a:solidFill>
                  <a:schemeClr val="accent1"/>
                </a:solidFill>
                <a:latin typeface="Calibri" panose="020F0502020204030204" pitchFamily="34" charset="0"/>
                <a:cs typeface="Calibri" panose="020F0502020204030204" pitchFamily="34" charset="0"/>
              </a:rPr>
              <a:t>ISO</a:t>
            </a:r>
            <a:r>
              <a:rPr lang="en-US" sz="2400" dirty="0">
                <a:solidFill>
                  <a:srgbClr val="011019"/>
                </a:solidFill>
                <a:latin typeface="Calibri" panose="020F0502020204030204" pitchFamily="34" charset="0"/>
                <a:cs typeface="Calibri" panose="020F0502020204030204" pitchFamily="34" charset="0"/>
              </a:rPr>
              <a:t> 14044 </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11019"/>
              </a:solidFill>
              <a:effectLst/>
              <a:uLnTx/>
              <a:uFillTx/>
              <a:latin typeface="Chivo"/>
              <a:sym typeface="Chivo"/>
            </a:endParaRPr>
          </a:p>
        </p:txBody>
      </p:sp>
      <p:pic>
        <p:nvPicPr>
          <p:cNvPr id="3" name="Picture 2">
            <a:extLst>
              <a:ext uri="{FF2B5EF4-FFF2-40B4-BE49-F238E27FC236}">
                <a16:creationId xmlns:a16="http://schemas.microsoft.com/office/drawing/2014/main" id="{9058F58D-37A2-DDB7-7E22-8DF92191AD91}"/>
              </a:ext>
            </a:extLst>
          </p:cNvPr>
          <p:cNvPicPr>
            <a:picLocks noChangeAspect="1"/>
          </p:cNvPicPr>
          <p:nvPr/>
        </p:nvPicPr>
        <p:blipFill>
          <a:blip r:embed="rId3"/>
          <a:stretch>
            <a:fillRect/>
          </a:stretch>
        </p:blipFill>
        <p:spPr>
          <a:xfrm>
            <a:off x="5932623" y="1977126"/>
            <a:ext cx="1656541" cy="1916659"/>
          </a:xfrm>
          <a:prstGeom prst="rect">
            <a:avLst/>
          </a:prstGeom>
        </p:spPr>
      </p:pic>
    </p:spTree>
    <p:extLst>
      <p:ext uri="{BB962C8B-B14F-4D97-AF65-F5344CB8AC3E}">
        <p14:creationId xmlns:p14="http://schemas.microsoft.com/office/powerpoint/2010/main" val="34559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5" y="1084087"/>
            <a:ext cx="4904526" cy="35180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dirty="0">
                <a:solidFill>
                  <a:srgbClr val="011019"/>
                </a:solidFill>
                <a:latin typeface="Calibri" panose="020F0502020204030204" pitchFamily="34" charset="0"/>
                <a:cs typeface="Calibri" panose="020F0502020204030204" pitchFamily="34" charset="0"/>
              </a:rPr>
              <a:t>A credible </a:t>
            </a:r>
            <a:r>
              <a:rPr lang="en-US" sz="2400" b="1" dirty="0">
                <a:solidFill>
                  <a:schemeClr val="accent1"/>
                </a:solidFill>
                <a:latin typeface="Calibri" panose="020F0502020204030204" pitchFamily="34" charset="0"/>
                <a:cs typeface="Calibri" panose="020F0502020204030204" pitchFamily="34" charset="0"/>
              </a:rPr>
              <a:t>LCA</a:t>
            </a:r>
            <a:r>
              <a:rPr lang="en-US" sz="2400" b="1" dirty="0">
                <a:solidFill>
                  <a:srgbClr val="011019"/>
                </a:solidFill>
                <a:latin typeface="Calibri" panose="020F0502020204030204" pitchFamily="34" charset="0"/>
                <a:cs typeface="Calibri" panose="020F0502020204030204" pitchFamily="34" charset="0"/>
              </a:rPr>
              <a:t> </a:t>
            </a:r>
            <a:r>
              <a:rPr lang="en-US" sz="2400" dirty="0">
                <a:solidFill>
                  <a:srgbClr val="011019"/>
                </a:solidFill>
                <a:latin typeface="Calibri" panose="020F0502020204030204" pitchFamily="34" charset="0"/>
                <a:cs typeface="Calibri" panose="020F0502020204030204" pitchFamily="34" charset="0"/>
              </a:rPr>
              <a:t>requires:</a:t>
            </a:r>
          </a:p>
          <a:p>
            <a:pPr lvl="1"/>
            <a:r>
              <a:rPr lang="en-US" sz="2400" dirty="0">
                <a:solidFill>
                  <a:srgbClr val="011019"/>
                </a:solidFill>
                <a:latin typeface="Calibri" panose="020F0502020204030204" pitchFamily="34" charset="0"/>
                <a:cs typeface="Calibri" panose="020F0502020204030204" pitchFamily="34" charset="0"/>
              </a:rPr>
              <a:t>Transparency:</a:t>
            </a:r>
          </a:p>
          <a:p>
            <a:pPr lvl="2"/>
            <a:r>
              <a:rPr lang="en-US" sz="2400" dirty="0">
                <a:solidFill>
                  <a:srgbClr val="011019"/>
                </a:solidFill>
                <a:latin typeface="Calibri" panose="020F0502020204030204" pitchFamily="34" charset="0"/>
                <a:cs typeface="Calibri" panose="020F0502020204030204" pitchFamily="34" charset="0"/>
              </a:rPr>
              <a:t>External review team</a:t>
            </a:r>
          </a:p>
          <a:p>
            <a:pPr lvl="2"/>
            <a:r>
              <a:rPr lang="en-US" sz="2400" dirty="0" err="1">
                <a:solidFill>
                  <a:srgbClr val="011019"/>
                </a:solidFill>
                <a:latin typeface="Calibri" panose="020F0502020204030204" pitchFamily="34" charset="0"/>
                <a:cs typeface="Calibri" panose="020F0502020204030204" pitchFamily="34" charset="0"/>
              </a:rPr>
              <a:t>Knowlegable</a:t>
            </a:r>
            <a:r>
              <a:rPr lang="en-US" sz="2400" dirty="0">
                <a:solidFill>
                  <a:srgbClr val="011019"/>
                </a:solidFill>
                <a:latin typeface="Calibri" panose="020F0502020204030204" pitchFamily="34" charset="0"/>
                <a:cs typeface="Calibri" panose="020F0502020204030204" pitchFamily="34" charset="0"/>
              </a:rPr>
              <a:t> consultant(s)</a:t>
            </a:r>
          </a:p>
          <a:p>
            <a:pPr lvl="1"/>
            <a:r>
              <a:rPr lang="en-US" sz="2400" dirty="0">
                <a:solidFill>
                  <a:srgbClr val="011019"/>
                </a:solidFill>
                <a:latin typeface="Calibri" panose="020F0502020204030204" pitchFamily="34" charset="0"/>
                <a:cs typeface="Calibri" panose="020F0502020204030204" pitchFamily="34" charset="0"/>
              </a:rPr>
              <a:t>Conservative analysis</a:t>
            </a:r>
          </a:p>
          <a:p>
            <a:pPr lvl="2"/>
            <a:r>
              <a:rPr lang="en-US" sz="2400" dirty="0">
                <a:solidFill>
                  <a:srgbClr val="011019"/>
                </a:solidFill>
                <a:latin typeface="Calibri" panose="020F0502020204030204" pitchFamily="34" charset="0"/>
                <a:cs typeface="Calibri" panose="020F0502020204030204" pitchFamily="34" charset="0"/>
              </a:rPr>
              <a:t>Especially with a comparative </a:t>
            </a:r>
            <a:r>
              <a:rPr lang="en-US" sz="2400" b="1" dirty="0">
                <a:solidFill>
                  <a:schemeClr val="accent1"/>
                </a:solidFill>
                <a:latin typeface="Calibri" panose="020F0502020204030204" pitchFamily="34" charset="0"/>
                <a:cs typeface="Calibri" panose="020F0502020204030204" pitchFamily="34" charset="0"/>
              </a:rPr>
              <a:t>LCA</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11019"/>
              </a:solidFill>
              <a:effectLst/>
              <a:uLnTx/>
              <a:uFillTx/>
              <a:latin typeface="Chivo"/>
              <a:sym typeface="Chivo"/>
            </a:endParaRPr>
          </a:p>
        </p:txBody>
      </p:sp>
      <p:pic>
        <p:nvPicPr>
          <p:cNvPr id="2" name="Picture 1">
            <a:extLst>
              <a:ext uri="{FF2B5EF4-FFF2-40B4-BE49-F238E27FC236}">
                <a16:creationId xmlns:a16="http://schemas.microsoft.com/office/drawing/2014/main" id="{7A44D946-8A8B-C507-3E87-9482C776A5D3}"/>
              </a:ext>
            </a:extLst>
          </p:cNvPr>
          <p:cNvPicPr>
            <a:picLocks noChangeAspect="1"/>
          </p:cNvPicPr>
          <p:nvPr/>
        </p:nvPicPr>
        <p:blipFill>
          <a:blip r:embed="rId3"/>
          <a:stretch>
            <a:fillRect/>
          </a:stretch>
        </p:blipFill>
        <p:spPr>
          <a:xfrm>
            <a:off x="5932623" y="1977126"/>
            <a:ext cx="1656541" cy="1916659"/>
          </a:xfrm>
          <a:prstGeom prst="rect">
            <a:avLst/>
          </a:prstGeom>
        </p:spPr>
      </p:pic>
    </p:spTree>
    <p:extLst>
      <p:ext uri="{BB962C8B-B14F-4D97-AF65-F5344CB8AC3E}">
        <p14:creationId xmlns:p14="http://schemas.microsoft.com/office/powerpoint/2010/main" val="39043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le 1">
            <a:extLst>
              <a:ext uri="{FF2B5EF4-FFF2-40B4-BE49-F238E27FC236}">
                <a16:creationId xmlns:a16="http://schemas.microsoft.com/office/drawing/2014/main" id="{92445B4B-172C-5316-CAF4-C2256E1206B9}"/>
              </a:ext>
            </a:extLst>
          </p:cNvPr>
          <p:cNvSpPr>
            <a:spLocks noGrp="1"/>
          </p:cNvSpPr>
          <p:nvPr>
            <p:ph type="title"/>
          </p:nvPr>
        </p:nvSpPr>
        <p:spPr>
          <a:xfrm>
            <a:off x="598220" y="492819"/>
            <a:ext cx="2978945" cy="729760"/>
          </a:xfrm>
        </p:spPr>
        <p:txBody>
          <a:bodyPr/>
          <a:lstStyle/>
          <a:p>
            <a:r>
              <a:rPr lang="en-US" sz="2400" dirty="0">
                <a:ea typeface="ＭＳ Ｐゴシック" pitchFamily="-110" charset="-128"/>
              </a:rPr>
              <a:t>Presentation Notes</a:t>
            </a:r>
            <a:endParaRPr lang="en-US" dirty="0"/>
          </a:p>
        </p:txBody>
      </p:sp>
      <p:sp>
        <p:nvSpPr>
          <p:cNvPr id="3" name="Text Placeholder 2">
            <a:extLst>
              <a:ext uri="{FF2B5EF4-FFF2-40B4-BE49-F238E27FC236}">
                <a16:creationId xmlns:a16="http://schemas.microsoft.com/office/drawing/2014/main" id="{B26F1B51-620B-D83C-8AEA-73CEF6B90A93}"/>
              </a:ext>
            </a:extLst>
          </p:cNvPr>
          <p:cNvSpPr>
            <a:spLocks noGrp="1"/>
          </p:cNvSpPr>
          <p:nvPr>
            <p:ph type="body" idx="1"/>
          </p:nvPr>
        </p:nvSpPr>
        <p:spPr>
          <a:xfrm>
            <a:off x="598220" y="2187462"/>
            <a:ext cx="5010100" cy="2956038"/>
          </a:xfrm>
        </p:spPr>
        <p:txBody>
          <a:bodyPr/>
          <a:lstStyle/>
          <a:p>
            <a:r>
              <a:rPr lang="en-US" sz="2000" dirty="0">
                <a:solidFill>
                  <a:srgbClr val="0E4681"/>
                </a:solidFill>
                <a:latin typeface="Calibri" panose="020F0502020204030204" pitchFamily="34" charset="0"/>
                <a:ea typeface="Calibri" panose="020F0502020204030204" pitchFamily="34" charset="0"/>
              </a:rPr>
              <a:t>Find presentation slides and post event recording at: </a:t>
            </a:r>
          </a:p>
          <a:p>
            <a:pPr lvl="1"/>
            <a:r>
              <a:rPr lang="en-US" sz="2000" dirty="0">
                <a:solidFill>
                  <a:srgbClr val="0E4681"/>
                </a:solidFill>
                <a:latin typeface="Calibri" panose="020F0502020204030204" pitchFamily="34" charset="0"/>
                <a:ea typeface="Calibri" panose="020F0502020204030204" pitchFamily="34" charset="0"/>
                <a:hlinkClick r:id="rId3"/>
              </a:rPr>
              <a:t>https://www.neuconcrete.org/events-and-education</a:t>
            </a:r>
            <a:endParaRPr lang="en-US" sz="2000" dirty="0">
              <a:solidFill>
                <a:srgbClr val="0E4681"/>
              </a:solidFill>
              <a:latin typeface="Calibri" panose="020F0502020204030204" pitchFamily="34" charset="0"/>
              <a:ea typeface="Calibri" panose="020F0502020204030204" pitchFamily="34" charset="0"/>
            </a:endParaRPr>
          </a:p>
          <a:p>
            <a:r>
              <a:rPr lang="en-US" sz="2000" dirty="0">
                <a:solidFill>
                  <a:srgbClr val="0E4681"/>
                </a:solidFill>
                <a:latin typeface="Calibri" panose="020F0502020204030204" pitchFamily="34" charset="0"/>
                <a:ea typeface="Calibri" panose="020F0502020204030204" pitchFamily="34" charset="0"/>
              </a:rPr>
              <a:t>Attendees are in listen only mode. </a:t>
            </a:r>
          </a:p>
          <a:p>
            <a:r>
              <a:rPr lang="en-US" sz="2000" dirty="0">
                <a:solidFill>
                  <a:srgbClr val="0E4681"/>
                </a:solidFill>
                <a:latin typeface="Calibri" panose="020F0502020204030204" pitchFamily="34" charset="0"/>
                <a:ea typeface="Calibri" panose="020F0502020204030204" pitchFamily="34" charset="0"/>
              </a:rPr>
              <a:t>Ask questions via email at </a:t>
            </a:r>
            <a:r>
              <a:rPr lang="en-US" sz="2000" dirty="0">
                <a:solidFill>
                  <a:srgbClr val="0E4681"/>
                </a:solidFill>
                <a:latin typeface="Calibri" panose="020F0502020204030204" pitchFamily="34" charset="0"/>
                <a:ea typeface="Calibri" panose="020F0502020204030204" pitchFamily="34" charset="0"/>
                <a:hlinkClick r:id="rId4"/>
              </a:rPr>
              <a:t>info@neuconcrete.org</a:t>
            </a:r>
            <a:r>
              <a:rPr lang="en-US" sz="2000" dirty="0">
                <a:solidFill>
                  <a:srgbClr val="0E4681"/>
                </a:solidFill>
                <a:latin typeface="Calibri" panose="020F0502020204030204" pitchFamily="34" charset="0"/>
                <a:ea typeface="Calibri" panose="020F0502020204030204" pitchFamily="34" charset="0"/>
              </a:rPr>
              <a:t> </a:t>
            </a:r>
          </a:p>
          <a:p>
            <a:endParaRPr lang="en-US" sz="2000" dirty="0"/>
          </a:p>
        </p:txBody>
      </p:sp>
      <p:pic>
        <p:nvPicPr>
          <p:cNvPr id="22" name="Graphic 21" descr="Questions outline">
            <a:extLst>
              <a:ext uri="{FF2B5EF4-FFF2-40B4-BE49-F238E27FC236}">
                <a16:creationId xmlns:a16="http://schemas.microsoft.com/office/drawing/2014/main" id="{19DC4FF9-F6A3-FF98-AB52-7E8549E695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1136" y="1222579"/>
            <a:ext cx="2864644" cy="2864644"/>
          </a:xfrm>
          <a:prstGeom prst="rect">
            <a:avLst/>
          </a:prstGeom>
        </p:spPr>
      </p:pic>
    </p:spTree>
    <p:extLst>
      <p:ext uri="{BB962C8B-B14F-4D97-AF65-F5344CB8AC3E}">
        <p14:creationId xmlns:p14="http://schemas.microsoft.com/office/powerpoint/2010/main" val="406548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5884239"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b="0" i="0" u="none" strike="noStrike" baseline="0" dirty="0">
                <a:latin typeface="Calibri" panose="020F0502020204030204" pitchFamily="34" charset="0"/>
                <a:cs typeface="Calibri" panose="020F0502020204030204" pitchFamily="34" charset="0"/>
              </a:rPr>
              <a:t>Includes environmental effects due to:</a:t>
            </a:r>
          </a:p>
          <a:p>
            <a:pPr lvl="1"/>
            <a:r>
              <a:rPr lang="en-US" sz="2400" b="0" i="0" u="none" strike="noStrike" baseline="0" dirty="0">
                <a:latin typeface="Calibri" panose="020F0502020204030204" pitchFamily="34" charset="0"/>
                <a:cs typeface="Calibri" panose="020F0502020204030204" pitchFamily="34" charset="0"/>
              </a:rPr>
              <a:t>Raw material extraction and fuels used</a:t>
            </a:r>
          </a:p>
          <a:p>
            <a:pPr lvl="1"/>
            <a:r>
              <a:rPr lang="en-US" sz="2400" b="0" i="0" u="none" strike="noStrike" baseline="0" dirty="0">
                <a:latin typeface="Calibri" panose="020F0502020204030204" pitchFamily="34" charset="0"/>
                <a:cs typeface="Calibri" panose="020F0502020204030204" pitchFamily="34" charset="0"/>
              </a:rPr>
              <a:t>Manufacture of components</a:t>
            </a:r>
          </a:p>
          <a:p>
            <a:pPr lvl="1"/>
            <a:r>
              <a:rPr lang="en-US" sz="2400" b="0" i="0" u="none" strike="noStrike" baseline="0" dirty="0">
                <a:latin typeface="Calibri" panose="020F0502020204030204" pitchFamily="34" charset="0"/>
                <a:cs typeface="Calibri" panose="020F0502020204030204" pitchFamily="34" charset="0"/>
              </a:rPr>
              <a:t>Transportation</a:t>
            </a:r>
          </a:p>
          <a:p>
            <a:pPr lvl="1"/>
            <a:r>
              <a:rPr lang="en-US" sz="2400" b="0" i="0" u="none" strike="noStrike" baseline="0" dirty="0">
                <a:latin typeface="Calibri" panose="020F0502020204030204" pitchFamily="34" charset="0"/>
                <a:cs typeface="Calibri" panose="020F0502020204030204" pitchFamily="34" charset="0"/>
              </a:rPr>
              <a:t>Assembly and construction</a:t>
            </a:r>
          </a:p>
          <a:p>
            <a:pPr lvl="1"/>
            <a:r>
              <a:rPr lang="en-US" sz="2400" b="0" i="0" u="none" strike="noStrike" baseline="0" dirty="0">
                <a:latin typeface="Calibri" panose="020F0502020204030204" pitchFamily="34" charset="0"/>
                <a:cs typeface="Calibri" panose="020F0502020204030204" pitchFamily="34" charset="0"/>
              </a:rPr>
              <a:t>Operation and maintenance</a:t>
            </a:r>
          </a:p>
          <a:p>
            <a:pPr lvl="1"/>
            <a:r>
              <a:rPr lang="en-US" sz="2400" b="0" i="0" u="none" strike="noStrike" baseline="0" dirty="0">
                <a:latin typeface="Calibri" panose="020F0502020204030204" pitchFamily="34" charset="0"/>
                <a:cs typeface="Calibri" panose="020F0502020204030204" pitchFamily="34" charset="0"/>
              </a:rPr>
              <a:t>Demolition, disposal, recycling, and reuse </a:t>
            </a:r>
            <a:endParaRPr kumimoji="0" lang="en-US" sz="2000" b="0" i="0" u="none" strike="noStrike" kern="0" cap="none" spc="0" normalizeH="0" baseline="0" noProof="0" dirty="0">
              <a:ln>
                <a:noFill/>
              </a:ln>
              <a:solidFill>
                <a:srgbClr val="00001A"/>
              </a:solidFill>
              <a:effectLst/>
              <a:uLnTx/>
              <a:uFillTx/>
              <a:latin typeface="Chivo"/>
              <a:sym typeface="Chivo"/>
            </a:endParaRPr>
          </a:p>
        </p:txBody>
      </p:sp>
      <p:pic>
        <p:nvPicPr>
          <p:cNvPr id="3" name="Picture 2">
            <a:extLst>
              <a:ext uri="{FF2B5EF4-FFF2-40B4-BE49-F238E27FC236}">
                <a16:creationId xmlns:a16="http://schemas.microsoft.com/office/drawing/2014/main" id="{49E878B2-6F75-7D5E-3CA8-DD9CA02808ED}"/>
              </a:ext>
            </a:extLst>
          </p:cNvPr>
          <p:cNvPicPr>
            <a:picLocks noChangeAspect="1"/>
          </p:cNvPicPr>
          <p:nvPr/>
        </p:nvPicPr>
        <p:blipFill>
          <a:blip r:embed="rId3"/>
          <a:stretch>
            <a:fillRect/>
          </a:stretch>
        </p:blipFill>
        <p:spPr>
          <a:xfrm>
            <a:off x="6846191" y="1705248"/>
            <a:ext cx="2118697" cy="2150509"/>
          </a:xfrm>
          <a:prstGeom prst="rect">
            <a:avLst/>
          </a:prstGeom>
        </p:spPr>
      </p:pic>
      <p:sp>
        <p:nvSpPr>
          <p:cNvPr id="4" name="TextBox 3">
            <a:extLst>
              <a:ext uri="{FF2B5EF4-FFF2-40B4-BE49-F238E27FC236}">
                <a16:creationId xmlns:a16="http://schemas.microsoft.com/office/drawing/2014/main" id="{85C9E6D0-E7CF-7178-C1FE-93A5D68E8203}"/>
              </a:ext>
            </a:extLst>
          </p:cNvPr>
          <p:cNvSpPr txBox="1"/>
          <p:nvPr/>
        </p:nvSpPr>
        <p:spPr>
          <a:xfrm>
            <a:off x="6675369" y="3855757"/>
            <a:ext cx="1904163" cy="215444"/>
          </a:xfrm>
          <a:prstGeom prst="rect">
            <a:avLst/>
          </a:prstGeom>
          <a:noFill/>
        </p:spPr>
        <p:txBody>
          <a:bodyPr wrap="square" rtlCol="0">
            <a:spAutoFit/>
          </a:bodyPr>
          <a:lstStyle/>
          <a:p>
            <a:pPr algn="ctr"/>
            <a:r>
              <a:rPr lang="en-US" sz="800" dirty="0"/>
              <a:t>(NIST)</a:t>
            </a:r>
          </a:p>
        </p:txBody>
      </p:sp>
    </p:spTree>
    <p:extLst>
      <p:ext uri="{BB962C8B-B14F-4D97-AF65-F5344CB8AC3E}">
        <p14:creationId xmlns:p14="http://schemas.microsoft.com/office/powerpoint/2010/main" val="12691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6572339"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b="0" i="0" u="none" strike="noStrike" baseline="0" dirty="0">
                <a:latin typeface="Calibri" panose="020F0502020204030204" pitchFamily="34" charset="0"/>
                <a:cs typeface="Calibri" panose="020F0502020204030204" pitchFamily="34" charset="0"/>
              </a:rPr>
              <a:t>Includes assessment of environmental impacts, such as:</a:t>
            </a:r>
          </a:p>
          <a:p>
            <a:pPr lvl="1"/>
            <a:r>
              <a:rPr lang="en-US" sz="2400" b="0" i="0" u="none" strike="noStrike" baseline="0" dirty="0">
                <a:latin typeface="Calibri" panose="020F0502020204030204" pitchFamily="34" charset="0"/>
                <a:cs typeface="Calibri" panose="020F0502020204030204" pitchFamily="34" charset="0"/>
              </a:rPr>
              <a:t>Global warming potential </a:t>
            </a:r>
          </a:p>
          <a:p>
            <a:pPr lvl="1"/>
            <a:r>
              <a:rPr lang="en-US" sz="2400" b="0" i="0" u="none" strike="noStrike" baseline="0" dirty="0">
                <a:latin typeface="Calibri" panose="020F0502020204030204" pitchFamily="34" charset="0"/>
                <a:cs typeface="Calibri" panose="020F0502020204030204" pitchFamily="34" charset="0"/>
              </a:rPr>
              <a:t>Acidification potential </a:t>
            </a:r>
          </a:p>
          <a:p>
            <a:pPr lvl="1"/>
            <a:r>
              <a:rPr lang="en-US" sz="2400" b="0" i="0" u="none" strike="noStrike" baseline="0" dirty="0">
                <a:latin typeface="Calibri" panose="020F0502020204030204" pitchFamily="34" charset="0"/>
                <a:cs typeface="Calibri" panose="020F0502020204030204" pitchFamily="34" charset="0"/>
              </a:rPr>
              <a:t>Eutrophication potential </a:t>
            </a:r>
          </a:p>
          <a:p>
            <a:pPr lvl="1"/>
            <a:r>
              <a:rPr lang="en-US" sz="2400" b="0" i="0" u="none" strike="noStrike" baseline="0" dirty="0">
                <a:latin typeface="Calibri" panose="020F0502020204030204" pitchFamily="34" charset="0"/>
                <a:cs typeface="Calibri" panose="020F0502020204030204" pitchFamily="34" charset="0"/>
              </a:rPr>
              <a:t>Smog creation potential </a:t>
            </a:r>
          </a:p>
          <a:p>
            <a:pPr lvl="1"/>
            <a:r>
              <a:rPr lang="en-US" sz="2400" b="0" i="0" u="none" strike="noStrike" baseline="0" dirty="0">
                <a:latin typeface="Calibri" panose="020F0502020204030204" pitchFamily="34" charset="0"/>
                <a:cs typeface="Calibri" panose="020F0502020204030204" pitchFamily="34" charset="0"/>
              </a:rPr>
              <a:t>Ozone depletion potential </a:t>
            </a:r>
          </a:p>
          <a:p>
            <a:pPr lvl="1"/>
            <a:r>
              <a:rPr lang="en-US" sz="2400" b="0" i="0" u="none" strike="noStrike" baseline="0" dirty="0">
                <a:latin typeface="Calibri" panose="020F0502020204030204" pitchFamily="34" charset="0"/>
                <a:cs typeface="Calibri" panose="020F0502020204030204" pitchFamily="34" charset="0"/>
              </a:rPr>
              <a:t>Total primary energy consumption</a:t>
            </a:r>
          </a:p>
          <a:p>
            <a:pPr lvl="1"/>
            <a:r>
              <a:rPr lang="en-US" sz="2400" dirty="0">
                <a:latin typeface="Calibri" panose="020F0502020204030204" pitchFamily="34" charset="0"/>
                <a:cs typeface="Calibri" panose="020F0502020204030204" pitchFamily="34" charset="0"/>
              </a:rPr>
              <a:t>Etc.</a:t>
            </a:r>
            <a:endParaRPr lang="en-US" sz="2400" b="0" i="0" u="none" strike="noStrike" baseline="0" dirty="0">
              <a:latin typeface="Calibri" panose="020F0502020204030204" pitchFamily="34" charset="0"/>
              <a:cs typeface="Calibri" panose="020F0502020204030204" pitchFamily="34" charset="0"/>
            </a:endParaRPr>
          </a:p>
          <a:p>
            <a:pPr marL="584200" lvl="1" indent="0">
              <a:buNone/>
            </a:pPr>
            <a:endParaRPr lang="en-US" sz="2400" b="0" i="0" u="none" strike="noStrike"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60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5" y="1084088"/>
            <a:ext cx="6082942"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algn="l"/>
            <a:r>
              <a:rPr lang="en-US" sz="2400" b="1" dirty="0">
                <a:solidFill>
                  <a:schemeClr val="accent1"/>
                </a:solidFill>
                <a:latin typeface="Calibri" panose="020F0502020204030204" pitchFamily="34" charset="0"/>
                <a:cs typeface="Calibri" panose="020F0502020204030204" pitchFamily="34" charset="0"/>
              </a:rPr>
              <a:t>LCA</a:t>
            </a:r>
            <a:r>
              <a:rPr lang="en-US" sz="2400" b="0" i="0" u="none" strike="noStrike" baseline="0" dirty="0">
                <a:latin typeface="Calibri" panose="020F0502020204030204" pitchFamily="34" charset="0"/>
                <a:cs typeface="Calibri" panose="020F0502020204030204" pitchFamily="34" charset="0"/>
              </a:rPr>
              <a:t> consists of four iterative steps: </a:t>
            </a:r>
          </a:p>
          <a:p>
            <a:pPr lvl="1"/>
            <a:r>
              <a:rPr lang="en-US" sz="2400" b="1" dirty="0">
                <a:solidFill>
                  <a:srgbClr val="011019"/>
                </a:solidFill>
                <a:latin typeface="Calibri" panose="020F0502020204030204" pitchFamily="34" charset="0"/>
                <a:cs typeface="Calibri" panose="020F0502020204030204" pitchFamily="34" charset="0"/>
              </a:rPr>
              <a:t>Goal and Scope – </a:t>
            </a:r>
            <a:r>
              <a:rPr lang="en-US" sz="2400" dirty="0">
                <a:solidFill>
                  <a:srgbClr val="011019"/>
                </a:solidFill>
                <a:latin typeface="Calibri" panose="020F0502020204030204" pitchFamily="34" charset="0"/>
                <a:cs typeface="Calibri" panose="020F0502020204030204" pitchFamily="34" charset="0"/>
              </a:rPr>
              <a:t>Sets boundaries</a:t>
            </a:r>
          </a:p>
          <a:p>
            <a:pPr lvl="1"/>
            <a:r>
              <a:rPr lang="en-US" sz="2400" b="1" dirty="0">
                <a:solidFill>
                  <a:srgbClr val="011019"/>
                </a:solidFill>
                <a:latin typeface="Calibri" panose="020F0502020204030204" pitchFamily="34" charset="0"/>
                <a:cs typeface="Calibri" panose="020F0502020204030204" pitchFamily="34" charset="0"/>
              </a:rPr>
              <a:t>Life-cycle Inventory (</a:t>
            </a:r>
            <a:r>
              <a:rPr lang="en-US" sz="2400" b="1" dirty="0">
                <a:solidFill>
                  <a:schemeClr val="accent1"/>
                </a:solidFill>
                <a:latin typeface="Calibri" panose="020F0502020204030204" pitchFamily="34" charset="0"/>
                <a:cs typeface="Calibri" panose="020F0502020204030204" pitchFamily="34" charset="0"/>
              </a:rPr>
              <a:t>LCI</a:t>
            </a:r>
            <a:r>
              <a:rPr lang="en-US" sz="2400" b="1" dirty="0">
                <a:solidFill>
                  <a:srgbClr val="011019"/>
                </a:solidFill>
                <a:latin typeface="Calibri" panose="020F0502020204030204" pitchFamily="34" charset="0"/>
                <a:cs typeface="Calibri" panose="020F0502020204030204" pitchFamily="34" charset="0"/>
              </a:rPr>
              <a:t>) - </a:t>
            </a:r>
            <a:r>
              <a:rPr lang="en-US" sz="2400" dirty="0">
                <a:solidFill>
                  <a:srgbClr val="011019"/>
                </a:solidFill>
                <a:latin typeface="Calibri" panose="020F0502020204030204" pitchFamily="34" charset="0"/>
                <a:cs typeface="Calibri" panose="020F0502020204030204" pitchFamily="34" charset="0"/>
              </a:rPr>
              <a:t>accounts for individual environmental flows (emissions, materials, and energy)</a:t>
            </a:r>
          </a:p>
          <a:p>
            <a:pPr lvl="1"/>
            <a:r>
              <a:rPr lang="en-US" sz="2400" b="1" dirty="0">
                <a:solidFill>
                  <a:srgbClr val="011019"/>
                </a:solidFill>
                <a:latin typeface="Calibri" panose="020F0502020204030204" pitchFamily="34" charset="0"/>
                <a:cs typeface="Calibri" panose="020F0502020204030204" pitchFamily="34" charset="0"/>
              </a:rPr>
              <a:t>Life-cycle Impact Assessment (</a:t>
            </a:r>
            <a:r>
              <a:rPr lang="en-US" sz="2400" b="1" dirty="0">
                <a:solidFill>
                  <a:schemeClr val="accent1"/>
                </a:solidFill>
                <a:latin typeface="Calibri" panose="020F0502020204030204" pitchFamily="34" charset="0"/>
                <a:cs typeface="Calibri" panose="020F0502020204030204" pitchFamily="34" charset="0"/>
              </a:rPr>
              <a:t>LCIA</a:t>
            </a:r>
            <a:r>
              <a:rPr lang="en-US" sz="2400" b="1" dirty="0">
                <a:solidFill>
                  <a:srgbClr val="011019"/>
                </a:solidFill>
                <a:latin typeface="Calibri" panose="020F0502020204030204" pitchFamily="34" charset="0"/>
                <a:cs typeface="Calibri" panose="020F0502020204030204" pitchFamily="34" charset="0"/>
              </a:rPr>
              <a:t>) – </a:t>
            </a:r>
            <a:r>
              <a:rPr lang="en-US" sz="2400" dirty="0">
                <a:solidFill>
                  <a:srgbClr val="011019"/>
                </a:solidFill>
                <a:latin typeface="Calibri" panose="020F0502020204030204" pitchFamily="34" charset="0"/>
                <a:cs typeface="Calibri" panose="020F0502020204030204" pitchFamily="34" charset="0"/>
              </a:rPr>
              <a:t>assesses the environmental impacts of each flow</a:t>
            </a:r>
          </a:p>
          <a:p>
            <a:pPr lvl="1"/>
            <a:r>
              <a:rPr lang="en-US" sz="2400" b="1" dirty="0">
                <a:solidFill>
                  <a:srgbClr val="011019"/>
                </a:solidFill>
                <a:latin typeface="Calibri" panose="020F0502020204030204" pitchFamily="34" charset="0"/>
                <a:cs typeface="Calibri" panose="020F0502020204030204" pitchFamily="34" charset="0"/>
              </a:rPr>
              <a:t>Interpretation</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spTree>
    <p:extLst>
      <p:ext uri="{BB962C8B-B14F-4D97-AF65-F5344CB8AC3E}">
        <p14:creationId xmlns:p14="http://schemas.microsoft.com/office/powerpoint/2010/main" val="74690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5" y="1084088"/>
            <a:ext cx="6082942"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b="1" dirty="0">
                <a:solidFill>
                  <a:schemeClr val="accent1"/>
                </a:solidFill>
                <a:latin typeface="Calibri" panose="020F0502020204030204" pitchFamily="34" charset="0"/>
                <a:cs typeface="Calibri" panose="020F0502020204030204" pitchFamily="34" charset="0"/>
              </a:rPr>
              <a:t>Life-cycle Inventory (LCI)</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sp>
        <p:nvSpPr>
          <p:cNvPr id="5" name="Oval 4">
            <a:extLst>
              <a:ext uri="{FF2B5EF4-FFF2-40B4-BE49-F238E27FC236}">
                <a16:creationId xmlns:a16="http://schemas.microsoft.com/office/drawing/2014/main" id="{071548EF-40E8-7B92-D68A-A9F9D3AE818E}"/>
              </a:ext>
            </a:extLst>
          </p:cNvPr>
          <p:cNvSpPr/>
          <p:nvPr/>
        </p:nvSpPr>
        <p:spPr bwMode="auto">
          <a:xfrm>
            <a:off x="2393841" y="3314701"/>
            <a:ext cx="3829050" cy="1085850"/>
          </a:xfrm>
          <a:prstGeom prst="ellipse">
            <a:avLst/>
          </a:prstGeom>
          <a:noFill/>
          <a:ln w="6350" cap="flat" cmpd="sng" algn="ctr">
            <a:solidFill>
              <a:schemeClr val="bg1"/>
            </a:solidFill>
            <a:prstDash val="solid"/>
            <a:round/>
            <a:headEnd type="none" w="med" len="med"/>
            <a:tailEnd type="none" w="med" len="med"/>
          </a:ln>
          <a:effectLst/>
        </p:spPr>
        <p:txBody>
          <a:bodyPr lIns="68576" tIns="34288" rIns="68576" bIns="34288"/>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grpSp>
        <p:nvGrpSpPr>
          <p:cNvPr id="6" name="Group 103">
            <a:extLst>
              <a:ext uri="{FF2B5EF4-FFF2-40B4-BE49-F238E27FC236}">
                <a16:creationId xmlns:a16="http://schemas.microsoft.com/office/drawing/2014/main" id="{3E63CA1E-B138-C310-A647-73B0F9815C7F}"/>
              </a:ext>
            </a:extLst>
          </p:cNvPr>
          <p:cNvGrpSpPr>
            <a:grpSpLocks/>
          </p:cNvGrpSpPr>
          <p:nvPr/>
        </p:nvGrpSpPr>
        <p:grpSpPr bwMode="auto">
          <a:xfrm>
            <a:off x="4736992" y="2286000"/>
            <a:ext cx="800100" cy="800100"/>
            <a:chOff x="5562600" y="3733800"/>
            <a:chExt cx="1066800" cy="1066800"/>
          </a:xfrm>
        </p:grpSpPr>
        <p:cxnSp>
          <p:nvCxnSpPr>
            <p:cNvPr id="8" name="Curved Connector 62">
              <a:extLst>
                <a:ext uri="{FF2B5EF4-FFF2-40B4-BE49-F238E27FC236}">
                  <a16:creationId xmlns:a16="http://schemas.microsoft.com/office/drawing/2014/main" id="{2A78115E-E9CE-9530-5931-56BCCF785D27}"/>
                </a:ext>
              </a:extLst>
            </p:cNvPr>
            <p:cNvCxnSpPr>
              <a:cxnSpLocks noChangeShapeType="1"/>
            </p:cNvCxnSpPr>
            <p:nvPr/>
          </p:nvCxnSpPr>
          <p:spPr bwMode="auto">
            <a:xfrm flipV="1">
              <a:off x="5562600" y="3886200"/>
              <a:ext cx="1066800" cy="609600"/>
            </a:xfrm>
            <a:prstGeom prst="curvedConnector3">
              <a:avLst>
                <a:gd name="adj1" fmla="val 50000"/>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9" name="Curved Connector 63">
              <a:extLst>
                <a:ext uri="{FF2B5EF4-FFF2-40B4-BE49-F238E27FC236}">
                  <a16:creationId xmlns:a16="http://schemas.microsoft.com/office/drawing/2014/main" id="{04A75169-DE08-6F2A-F428-3A184014046D}"/>
                </a:ext>
              </a:extLst>
            </p:cNvPr>
            <p:cNvCxnSpPr>
              <a:cxnSpLocks noChangeShapeType="1"/>
            </p:cNvCxnSpPr>
            <p:nvPr/>
          </p:nvCxnSpPr>
          <p:spPr bwMode="auto">
            <a:xfrm flipV="1">
              <a:off x="5562600" y="3733800"/>
              <a:ext cx="1066800" cy="609600"/>
            </a:xfrm>
            <a:prstGeom prst="curvedConnector3">
              <a:avLst>
                <a:gd name="adj1" fmla="val 50000"/>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10" name="Curved Connector 64">
              <a:extLst>
                <a:ext uri="{FF2B5EF4-FFF2-40B4-BE49-F238E27FC236}">
                  <a16:creationId xmlns:a16="http://schemas.microsoft.com/office/drawing/2014/main" id="{04FEC76C-54AB-F572-FF5A-4533D3B924F1}"/>
                </a:ext>
              </a:extLst>
            </p:cNvPr>
            <p:cNvCxnSpPr>
              <a:cxnSpLocks noChangeShapeType="1"/>
            </p:cNvCxnSpPr>
            <p:nvPr/>
          </p:nvCxnSpPr>
          <p:spPr bwMode="auto">
            <a:xfrm flipV="1">
              <a:off x="5562600" y="4038600"/>
              <a:ext cx="1066800" cy="609600"/>
            </a:xfrm>
            <a:prstGeom prst="curvedConnector3">
              <a:avLst>
                <a:gd name="adj1" fmla="val 50000"/>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11" name="Curved Connector 65">
              <a:extLst>
                <a:ext uri="{FF2B5EF4-FFF2-40B4-BE49-F238E27FC236}">
                  <a16:creationId xmlns:a16="http://schemas.microsoft.com/office/drawing/2014/main" id="{CF012DB3-7424-B19A-832F-16270E24140E}"/>
                </a:ext>
              </a:extLst>
            </p:cNvPr>
            <p:cNvCxnSpPr>
              <a:cxnSpLocks noChangeShapeType="1"/>
            </p:cNvCxnSpPr>
            <p:nvPr/>
          </p:nvCxnSpPr>
          <p:spPr bwMode="auto">
            <a:xfrm flipV="1">
              <a:off x="5562600" y="4191000"/>
              <a:ext cx="1066800" cy="609600"/>
            </a:xfrm>
            <a:prstGeom prst="curvedConnector3">
              <a:avLst>
                <a:gd name="adj1" fmla="val 50000"/>
              </a:avLst>
            </a:prstGeom>
            <a:ln>
              <a:headEnd/>
              <a:tailEnd type="arrow" w="med" len="med"/>
            </a:ln>
          </p:spPr>
          <p:style>
            <a:lnRef idx="1">
              <a:schemeClr val="accent3"/>
            </a:lnRef>
            <a:fillRef idx="0">
              <a:schemeClr val="accent3"/>
            </a:fillRef>
            <a:effectRef idx="0">
              <a:schemeClr val="accent3"/>
            </a:effectRef>
            <a:fontRef idx="minor">
              <a:schemeClr val="tx1"/>
            </a:fontRef>
          </p:style>
        </p:cxnSp>
      </p:grpSp>
      <p:grpSp>
        <p:nvGrpSpPr>
          <p:cNvPr id="12" name="Group 101">
            <a:extLst>
              <a:ext uri="{FF2B5EF4-FFF2-40B4-BE49-F238E27FC236}">
                <a16:creationId xmlns:a16="http://schemas.microsoft.com/office/drawing/2014/main" id="{7693E4C2-6BB7-DBCE-5501-B99A6F534F2A}"/>
              </a:ext>
            </a:extLst>
          </p:cNvPr>
          <p:cNvGrpSpPr>
            <a:grpSpLocks/>
          </p:cNvGrpSpPr>
          <p:nvPr/>
        </p:nvGrpSpPr>
        <p:grpSpPr bwMode="auto">
          <a:xfrm>
            <a:off x="3994042" y="2286000"/>
            <a:ext cx="742950" cy="971550"/>
            <a:chOff x="4038600" y="3886200"/>
            <a:chExt cx="990600" cy="1295400"/>
          </a:xfrm>
        </p:grpSpPr>
        <p:sp>
          <p:nvSpPr>
            <p:cNvPr id="13" name="Rectangle 12">
              <a:extLst>
                <a:ext uri="{FF2B5EF4-FFF2-40B4-BE49-F238E27FC236}">
                  <a16:creationId xmlns:a16="http://schemas.microsoft.com/office/drawing/2014/main" id="{94A04E65-0637-ED34-D9CB-8A6F5ECD916E}"/>
                </a:ext>
              </a:extLst>
            </p:cNvPr>
            <p:cNvSpPr/>
            <p:nvPr/>
          </p:nvSpPr>
          <p:spPr bwMode="auto">
            <a:xfrm>
              <a:off x="4038600" y="3886200"/>
              <a:ext cx="990600" cy="1295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14" name="Rectangle 13">
              <a:extLst>
                <a:ext uri="{FF2B5EF4-FFF2-40B4-BE49-F238E27FC236}">
                  <a16:creationId xmlns:a16="http://schemas.microsoft.com/office/drawing/2014/main" id="{C846711C-64FE-78CC-0E4D-F1104D59824F}"/>
                </a:ext>
              </a:extLst>
            </p:cNvPr>
            <p:cNvSpPr/>
            <p:nvPr/>
          </p:nvSpPr>
          <p:spPr bwMode="auto">
            <a:xfrm>
              <a:off x="4114800" y="39624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15" name="Rectangle 14">
              <a:extLst>
                <a:ext uri="{FF2B5EF4-FFF2-40B4-BE49-F238E27FC236}">
                  <a16:creationId xmlns:a16="http://schemas.microsoft.com/office/drawing/2014/main" id="{2F7D649D-9C2B-C929-59DD-4E1D99811F02}"/>
                </a:ext>
              </a:extLst>
            </p:cNvPr>
            <p:cNvSpPr/>
            <p:nvPr/>
          </p:nvSpPr>
          <p:spPr bwMode="auto">
            <a:xfrm>
              <a:off x="4267200" y="39624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16" name="Rectangle 15">
              <a:extLst>
                <a:ext uri="{FF2B5EF4-FFF2-40B4-BE49-F238E27FC236}">
                  <a16:creationId xmlns:a16="http://schemas.microsoft.com/office/drawing/2014/main" id="{ACBA7C4C-8E70-238F-E854-1CEF1701DDD0}"/>
                </a:ext>
              </a:extLst>
            </p:cNvPr>
            <p:cNvSpPr/>
            <p:nvPr/>
          </p:nvSpPr>
          <p:spPr bwMode="auto">
            <a:xfrm>
              <a:off x="4419600" y="39624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17" name="Rectangle 16">
              <a:extLst>
                <a:ext uri="{FF2B5EF4-FFF2-40B4-BE49-F238E27FC236}">
                  <a16:creationId xmlns:a16="http://schemas.microsoft.com/office/drawing/2014/main" id="{DBD9FD86-964C-B1CA-A527-4A7F13B118B9}"/>
                </a:ext>
              </a:extLst>
            </p:cNvPr>
            <p:cNvSpPr/>
            <p:nvPr/>
          </p:nvSpPr>
          <p:spPr bwMode="auto">
            <a:xfrm>
              <a:off x="4572000" y="39624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18" name="Rectangle 17">
              <a:extLst>
                <a:ext uri="{FF2B5EF4-FFF2-40B4-BE49-F238E27FC236}">
                  <a16:creationId xmlns:a16="http://schemas.microsoft.com/office/drawing/2014/main" id="{57C8AE9E-1B16-6A05-62D5-515007A56581}"/>
                </a:ext>
              </a:extLst>
            </p:cNvPr>
            <p:cNvSpPr/>
            <p:nvPr/>
          </p:nvSpPr>
          <p:spPr bwMode="auto">
            <a:xfrm>
              <a:off x="4724400" y="39624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19" name="Rectangle 18">
              <a:extLst>
                <a:ext uri="{FF2B5EF4-FFF2-40B4-BE49-F238E27FC236}">
                  <a16:creationId xmlns:a16="http://schemas.microsoft.com/office/drawing/2014/main" id="{1B01325F-3748-31E6-7344-E87F950C73F9}"/>
                </a:ext>
              </a:extLst>
            </p:cNvPr>
            <p:cNvSpPr/>
            <p:nvPr/>
          </p:nvSpPr>
          <p:spPr bwMode="auto">
            <a:xfrm>
              <a:off x="4876800" y="39624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0" name="Rectangle 19">
              <a:extLst>
                <a:ext uri="{FF2B5EF4-FFF2-40B4-BE49-F238E27FC236}">
                  <a16:creationId xmlns:a16="http://schemas.microsoft.com/office/drawing/2014/main" id="{030EB3AE-CCE2-0738-94EA-38570B1BBD22}"/>
                </a:ext>
              </a:extLst>
            </p:cNvPr>
            <p:cNvSpPr/>
            <p:nvPr/>
          </p:nvSpPr>
          <p:spPr bwMode="auto">
            <a:xfrm>
              <a:off x="4114800" y="41910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1" name="Rectangle 20">
              <a:extLst>
                <a:ext uri="{FF2B5EF4-FFF2-40B4-BE49-F238E27FC236}">
                  <a16:creationId xmlns:a16="http://schemas.microsoft.com/office/drawing/2014/main" id="{06708560-1E3A-3A3A-3AD0-4E38788C98AD}"/>
                </a:ext>
              </a:extLst>
            </p:cNvPr>
            <p:cNvSpPr/>
            <p:nvPr/>
          </p:nvSpPr>
          <p:spPr bwMode="auto">
            <a:xfrm>
              <a:off x="4267200" y="41910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2" name="Rectangle 21">
              <a:extLst>
                <a:ext uri="{FF2B5EF4-FFF2-40B4-BE49-F238E27FC236}">
                  <a16:creationId xmlns:a16="http://schemas.microsoft.com/office/drawing/2014/main" id="{ADEB08D7-9F8F-6975-A475-B972BF7828D0}"/>
                </a:ext>
              </a:extLst>
            </p:cNvPr>
            <p:cNvSpPr/>
            <p:nvPr/>
          </p:nvSpPr>
          <p:spPr bwMode="auto">
            <a:xfrm>
              <a:off x="4419600" y="41910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3" name="Rectangle 22">
              <a:extLst>
                <a:ext uri="{FF2B5EF4-FFF2-40B4-BE49-F238E27FC236}">
                  <a16:creationId xmlns:a16="http://schemas.microsoft.com/office/drawing/2014/main" id="{7B56EBD1-36D8-9A0D-4465-701400E48289}"/>
                </a:ext>
              </a:extLst>
            </p:cNvPr>
            <p:cNvSpPr/>
            <p:nvPr/>
          </p:nvSpPr>
          <p:spPr bwMode="auto">
            <a:xfrm>
              <a:off x="4572000" y="41910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4" name="Rectangle 23">
              <a:extLst>
                <a:ext uri="{FF2B5EF4-FFF2-40B4-BE49-F238E27FC236}">
                  <a16:creationId xmlns:a16="http://schemas.microsoft.com/office/drawing/2014/main" id="{DA80A416-7F6A-F40E-FE71-1B4134A463FA}"/>
                </a:ext>
              </a:extLst>
            </p:cNvPr>
            <p:cNvSpPr/>
            <p:nvPr/>
          </p:nvSpPr>
          <p:spPr bwMode="auto">
            <a:xfrm>
              <a:off x="4724400" y="41910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5" name="Rectangle 24">
              <a:extLst>
                <a:ext uri="{FF2B5EF4-FFF2-40B4-BE49-F238E27FC236}">
                  <a16:creationId xmlns:a16="http://schemas.microsoft.com/office/drawing/2014/main" id="{8C51CFB7-69A6-16D6-6A8B-9B190810A47F}"/>
                </a:ext>
              </a:extLst>
            </p:cNvPr>
            <p:cNvSpPr/>
            <p:nvPr/>
          </p:nvSpPr>
          <p:spPr bwMode="auto">
            <a:xfrm>
              <a:off x="4876800" y="41910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6" name="Rectangle 25">
              <a:extLst>
                <a:ext uri="{FF2B5EF4-FFF2-40B4-BE49-F238E27FC236}">
                  <a16:creationId xmlns:a16="http://schemas.microsoft.com/office/drawing/2014/main" id="{5E77AA49-81F2-8D48-7885-879F10429B29}"/>
                </a:ext>
              </a:extLst>
            </p:cNvPr>
            <p:cNvSpPr/>
            <p:nvPr/>
          </p:nvSpPr>
          <p:spPr bwMode="auto">
            <a:xfrm>
              <a:off x="4876800" y="44196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7" name="Rectangle 26">
              <a:extLst>
                <a:ext uri="{FF2B5EF4-FFF2-40B4-BE49-F238E27FC236}">
                  <a16:creationId xmlns:a16="http://schemas.microsoft.com/office/drawing/2014/main" id="{1B50E771-9754-1504-1F4E-7B82214C146D}"/>
                </a:ext>
              </a:extLst>
            </p:cNvPr>
            <p:cNvSpPr/>
            <p:nvPr/>
          </p:nvSpPr>
          <p:spPr bwMode="auto">
            <a:xfrm>
              <a:off x="4876800" y="46482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8" name="Rectangle 27">
              <a:extLst>
                <a:ext uri="{FF2B5EF4-FFF2-40B4-BE49-F238E27FC236}">
                  <a16:creationId xmlns:a16="http://schemas.microsoft.com/office/drawing/2014/main" id="{B900199F-6994-18C0-60ED-5D2B7A43A970}"/>
                </a:ext>
              </a:extLst>
            </p:cNvPr>
            <p:cNvSpPr/>
            <p:nvPr/>
          </p:nvSpPr>
          <p:spPr bwMode="auto">
            <a:xfrm>
              <a:off x="4876800" y="48768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29" name="Rectangle 28">
              <a:extLst>
                <a:ext uri="{FF2B5EF4-FFF2-40B4-BE49-F238E27FC236}">
                  <a16:creationId xmlns:a16="http://schemas.microsoft.com/office/drawing/2014/main" id="{E255F0D2-0388-6676-76F8-A6DFE82BD9B9}"/>
                </a:ext>
              </a:extLst>
            </p:cNvPr>
            <p:cNvSpPr/>
            <p:nvPr/>
          </p:nvSpPr>
          <p:spPr bwMode="auto">
            <a:xfrm>
              <a:off x="4724400" y="44196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30" name="Rectangle 29">
              <a:extLst>
                <a:ext uri="{FF2B5EF4-FFF2-40B4-BE49-F238E27FC236}">
                  <a16:creationId xmlns:a16="http://schemas.microsoft.com/office/drawing/2014/main" id="{5C801C5B-EF2D-D9BD-0178-2F217CE6BAF7}"/>
                </a:ext>
              </a:extLst>
            </p:cNvPr>
            <p:cNvSpPr/>
            <p:nvPr/>
          </p:nvSpPr>
          <p:spPr bwMode="auto">
            <a:xfrm>
              <a:off x="4572000" y="44196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31" name="Rectangle 30">
              <a:extLst>
                <a:ext uri="{FF2B5EF4-FFF2-40B4-BE49-F238E27FC236}">
                  <a16:creationId xmlns:a16="http://schemas.microsoft.com/office/drawing/2014/main" id="{AF723B66-021C-5DC3-4F44-7E44F2D83EBB}"/>
                </a:ext>
              </a:extLst>
            </p:cNvPr>
            <p:cNvSpPr/>
            <p:nvPr/>
          </p:nvSpPr>
          <p:spPr bwMode="auto">
            <a:xfrm>
              <a:off x="4419600" y="44196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76" name="Rectangle 536575">
              <a:extLst>
                <a:ext uri="{FF2B5EF4-FFF2-40B4-BE49-F238E27FC236}">
                  <a16:creationId xmlns:a16="http://schemas.microsoft.com/office/drawing/2014/main" id="{48173EF7-D77A-D305-51A0-70A785C8A743}"/>
                </a:ext>
              </a:extLst>
            </p:cNvPr>
            <p:cNvSpPr/>
            <p:nvPr/>
          </p:nvSpPr>
          <p:spPr bwMode="auto">
            <a:xfrm>
              <a:off x="4267200" y="44196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77" name="Rectangle 536576">
              <a:extLst>
                <a:ext uri="{FF2B5EF4-FFF2-40B4-BE49-F238E27FC236}">
                  <a16:creationId xmlns:a16="http://schemas.microsoft.com/office/drawing/2014/main" id="{0A87AA4F-75E3-84D7-B177-76CA18F79BE8}"/>
                </a:ext>
              </a:extLst>
            </p:cNvPr>
            <p:cNvSpPr/>
            <p:nvPr/>
          </p:nvSpPr>
          <p:spPr bwMode="auto">
            <a:xfrm>
              <a:off x="4114800" y="44196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79" name="Rectangle 536578">
              <a:extLst>
                <a:ext uri="{FF2B5EF4-FFF2-40B4-BE49-F238E27FC236}">
                  <a16:creationId xmlns:a16="http://schemas.microsoft.com/office/drawing/2014/main" id="{763D79A7-F3DF-4EF4-8CF1-2A96FCFBE790}"/>
                </a:ext>
              </a:extLst>
            </p:cNvPr>
            <p:cNvSpPr/>
            <p:nvPr/>
          </p:nvSpPr>
          <p:spPr bwMode="auto">
            <a:xfrm>
              <a:off x="4724400" y="46482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0" name="Rectangle 536579">
              <a:extLst>
                <a:ext uri="{FF2B5EF4-FFF2-40B4-BE49-F238E27FC236}">
                  <a16:creationId xmlns:a16="http://schemas.microsoft.com/office/drawing/2014/main" id="{1DE6688F-1457-9CA8-0A38-CB1594F69A4B}"/>
                </a:ext>
              </a:extLst>
            </p:cNvPr>
            <p:cNvSpPr/>
            <p:nvPr/>
          </p:nvSpPr>
          <p:spPr bwMode="auto">
            <a:xfrm>
              <a:off x="4572000" y="46482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1" name="Rectangle 536580">
              <a:extLst>
                <a:ext uri="{FF2B5EF4-FFF2-40B4-BE49-F238E27FC236}">
                  <a16:creationId xmlns:a16="http://schemas.microsoft.com/office/drawing/2014/main" id="{C9C6291F-2BA0-3BE4-110B-07EA9979FC69}"/>
                </a:ext>
              </a:extLst>
            </p:cNvPr>
            <p:cNvSpPr/>
            <p:nvPr/>
          </p:nvSpPr>
          <p:spPr bwMode="auto">
            <a:xfrm>
              <a:off x="4419600" y="46482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2" name="Rectangle 536581">
              <a:extLst>
                <a:ext uri="{FF2B5EF4-FFF2-40B4-BE49-F238E27FC236}">
                  <a16:creationId xmlns:a16="http://schemas.microsoft.com/office/drawing/2014/main" id="{F1884762-7CF2-C669-22FD-6E849761980D}"/>
                </a:ext>
              </a:extLst>
            </p:cNvPr>
            <p:cNvSpPr/>
            <p:nvPr/>
          </p:nvSpPr>
          <p:spPr bwMode="auto">
            <a:xfrm>
              <a:off x="4267200" y="46482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3" name="Rectangle 536582">
              <a:extLst>
                <a:ext uri="{FF2B5EF4-FFF2-40B4-BE49-F238E27FC236}">
                  <a16:creationId xmlns:a16="http://schemas.microsoft.com/office/drawing/2014/main" id="{0FE7CA44-B5C2-CCE3-5AD9-404A51252C33}"/>
                </a:ext>
              </a:extLst>
            </p:cNvPr>
            <p:cNvSpPr/>
            <p:nvPr/>
          </p:nvSpPr>
          <p:spPr bwMode="auto">
            <a:xfrm>
              <a:off x="4114800" y="46482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4" name="Rectangle 536583">
              <a:extLst>
                <a:ext uri="{FF2B5EF4-FFF2-40B4-BE49-F238E27FC236}">
                  <a16:creationId xmlns:a16="http://schemas.microsoft.com/office/drawing/2014/main" id="{A74EC521-E724-600D-90BA-FB39090A9935}"/>
                </a:ext>
              </a:extLst>
            </p:cNvPr>
            <p:cNvSpPr/>
            <p:nvPr/>
          </p:nvSpPr>
          <p:spPr bwMode="auto">
            <a:xfrm>
              <a:off x="4724400" y="48768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5" name="Rectangle 536584">
              <a:extLst>
                <a:ext uri="{FF2B5EF4-FFF2-40B4-BE49-F238E27FC236}">
                  <a16:creationId xmlns:a16="http://schemas.microsoft.com/office/drawing/2014/main" id="{ED1ED898-2994-5154-87BF-B6972C7835E5}"/>
                </a:ext>
              </a:extLst>
            </p:cNvPr>
            <p:cNvSpPr/>
            <p:nvPr/>
          </p:nvSpPr>
          <p:spPr bwMode="auto">
            <a:xfrm>
              <a:off x="4267200" y="48768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sp>
          <p:nvSpPr>
            <p:cNvPr id="536586" name="Rectangle 536585">
              <a:extLst>
                <a:ext uri="{FF2B5EF4-FFF2-40B4-BE49-F238E27FC236}">
                  <a16:creationId xmlns:a16="http://schemas.microsoft.com/office/drawing/2014/main" id="{F996669E-F3B0-8E8F-982A-F2F9FBB3C37B}"/>
                </a:ext>
              </a:extLst>
            </p:cNvPr>
            <p:cNvSpPr/>
            <p:nvPr/>
          </p:nvSpPr>
          <p:spPr bwMode="auto">
            <a:xfrm>
              <a:off x="4114800" y="4876800"/>
              <a:ext cx="76200" cy="1524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1793">
                <a:ln>
                  <a:solidFill>
                    <a:sysClr val="windowText" lastClr="000000"/>
                  </a:solidFill>
                </a:ln>
                <a:solidFill>
                  <a:srgbClr val="011019"/>
                </a:solidFill>
                <a:latin typeface="Arial" pitchFamily="-109" charset="0"/>
                <a:sym typeface="Gill Sans"/>
              </a:endParaRPr>
            </a:p>
          </p:txBody>
        </p:sp>
      </p:grpSp>
      <p:sp>
        <p:nvSpPr>
          <p:cNvPr id="536587" name="TextBox 106">
            <a:extLst>
              <a:ext uri="{FF2B5EF4-FFF2-40B4-BE49-F238E27FC236}">
                <a16:creationId xmlns:a16="http://schemas.microsoft.com/office/drawing/2014/main" id="{5EDC3D88-E108-B70B-F826-1130D63D7172}"/>
              </a:ext>
            </a:extLst>
          </p:cNvPr>
          <p:cNvSpPr txBox="1">
            <a:spLocks noChangeArrowheads="1"/>
          </p:cNvSpPr>
          <p:nvPr/>
        </p:nvSpPr>
        <p:spPr bwMode="auto">
          <a:xfrm>
            <a:off x="4965591" y="3771902"/>
            <a:ext cx="2552614" cy="345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Operations and Maintenance</a:t>
            </a:r>
          </a:p>
        </p:txBody>
      </p:sp>
      <p:cxnSp>
        <p:nvCxnSpPr>
          <p:cNvPr id="536588" name="Straight Arrow Connector 109">
            <a:extLst>
              <a:ext uri="{FF2B5EF4-FFF2-40B4-BE49-F238E27FC236}">
                <a16:creationId xmlns:a16="http://schemas.microsoft.com/office/drawing/2014/main" id="{20B8DAEE-10FB-544F-2914-6FA92C8545F1}"/>
              </a:ext>
            </a:extLst>
          </p:cNvPr>
          <p:cNvCxnSpPr>
            <a:cxnSpLocks noChangeShapeType="1"/>
            <a:endCxn id="13" idx="2"/>
          </p:cNvCxnSpPr>
          <p:nvPr/>
        </p:nvCxnSpPr>
        <p:spPr bwMode="auto">
          <a:xfrm flipV="1">
            <a:off x="3376321" y="3257552"/>
            <a:ext cx="989195" cy="401725"/>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89" name="Straight Arrow Connector 112">
            <a:extLst>
              <a:ext uri="{FF2B5EF4-FFF2-40B4-BE49-F238E27FC236}">
                <a16:creationId xmlns:a16="http://schemas.microsoft.com/office/drawing/2014/main" id="{BF10EB36-83B8-425C-11FB-E033AF279F5C}"/>
              </a:ext>
            </a:extLst>
          </p:cNvPr>
          <p:cNvCxnSpPr>
            <a:cxnSpLocks noChangeShapeType="1"/>
            <a:stCxn id="536602" idx="3"/>
            <a:endCxn id="5" idx="0"/>
          </p:cNvCxnSpPr>
          <p:nvPr/>
        </p:nvCxnSpPr>
        <p:spPr bwMode="auto">
          <a:xfrm flipV="1">
            <a:off x="3819824" y="3314701"/>
            <a:ext cx="488542" cy="629779"/>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90" name="Straight Arrow Connector 117">
            <a:extLst>
              <a:ext uri="{FF2B5EF4-FFF2-40B4-BE49-F238E27FC236}">
                <a16:creationId xmlns:a16="http://schemas.microsoft.com/office/drawing/2014/main" id="{0D6F9B55-2F5A-904C-3C3E-8CC463B490FF}"/>
              </a:ext>
            </a:extLst>
          </p:cNvPr>
          <p:cNvCxnSpPr>
            <a:cxnSpLocks noChangeShapeType="1"/>
            <a:endCxn id="13" idx="2"/>
          </p:cNvCxnSpPr>
          <p:nvPr/>
        </p:nvCxnSpPr>
        <p:spPr bwMode="auto">
          <a:xfrm flipV="1">
            <a:off x="4365516" y="3257551"/>
            <a:ext cx="0" cy="796751"/>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91" name="Straight Arrow Connector 122">
            <a:extLst>
              <a:ext uri="{FF2B5EF4-FFF2-40B4-BE49-F238E27FC236}">
                <a16:creationId xmlns:a16="http://schemas.microsoft.com/office/drawing/2014/main" id="{30B7E106-BED6-08B5-7915-386F78D50A79}"/>
              </a:ext>
            </a:extLst>
          </p:cNvPr>
          <p:cNvCxnSpPr>
            <a:cxnSpLocks noChangeShapeType="1"/>
          </p:cNvCxnSpPr>
          <p:nvPr/>
        </p:nvCxnSpPr>
        <p:spPr bwMode="auto">
          <a:xfrm flipH="1" flipV="1">
            <a:off x="4422666" y="3314700"/>
            <a:ext cx="210735" cy="855576"/>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92" name="Straight Arrow Connector 125">
            <a:extLst>
              <a:ext uri="{FF2B5EF4-FFF2-40B4-BE49-F238E27FC236}">
                <a16:creationId xmlns:a16="http://schemas.microsoft.com/office/drawing/2014/main" id="{E169DE2F-1C2E-E562-7CC5-44942EDD2E92}"/>
              </a:ext>
            </a:extLst>
          </p:cNvPr>
          <p:cNvCxnSpPr>
            <a:cxnSpLocks noChangeShapeType="1"/>
            <a:stCxn id="536587" idx="1"/>
            <a:endCxn id="13" idx="2"/>
          </p:cNvCxnSpPr>
          <p:nvPr/>
        </p:nvCxnSpPr>
        <p:spPr bwMode="auto">
          <a:xfrm flipH="1" flipV="1">
            <a:off x="4365517" y="3257550"/>
            <a:ext cx="600074" cy="686930"/>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93" name="Straight Arrow Connector 128">
            <a:extLst>
              <a:ext uri="{FF2B5EF4-FFF2-40B4-BE49-F238E27FC236}">
                <a16:creationId xmlns:a16="http://schemas.microsoft.com/office/drawing/2014/main" id="{6E550184-EDD1-110D-66EB-992408999EF2}"/>
              </a:ext>
            </a:extLst>
          </p:cNvPr>
          <p:cNvCxnSpPr>
            <a:cxnSpLocks noChangeShapeType="1"/>
            <a:stCxn id="536598" idx="1"/>
            <a:endCxn id="13" idx="2"/>
          </p:cNvCxnSpPr>
          <p:nvPr/>
        </p:nvCxnSpPr>
        <p:spPr bwMode="auto">
          <a:xfrm flipH="1" flipV="1">
            <a:off x="4365517" y="3257550"/>
            <a:ext cx="892283" cy="454980"/>
          </a:xfrm>
          <a:prstGeom prst="straightConnector1">
            <a:avLst/>
          </a:prstGeom>
          <a:ln>
            <a:headEnd/>
            <a:tailEnd type="arrow" w="med" len="med"/>
          </a:ln>
        </p:spPr>
        <p:style>
          <a:lnRef idx="1">
            <a:schemeClr val="accent3"/>
          </a:lnRef>
          <a:fillRef idx="0">
            <a:schemeClr val="accent3"/>
          </a:fillRef>
          <a:effectRef idx="0">
            <a:schemeClr val="accent3"/>
          </a:effectRef>
          <a:fontRef idx="minor">
            <a:schemeClr val="tx1"/>
          </a:fontRef>
        </p:style>
      </p:cxnSp>
      <p:sp>
        <p:nvSpPr>
          <p:cNvPr id="536594" name="TextBox 132">
            <a:extLst>
              <a:ext uri="{FF2B5EF4-FFF2-40B4-BE49-F238E27FC236}">
                <a16:creationId xmlns:a16="http://schemas.microsoft.com/office/drawing/2014/main" id="{729B6A75-2C6B-9011-6C25-314371B1F11D}"/>
              </a:ext>
            </a:extLst>
          </p:cNvPr>
          <p:cNvSpPr txBox="1">
            <a:spLocks noChangeArrowheads="1"/>
          </p:cNvSpPr>
          <p:nvPr/>
        </p:nvSpPr>
        <p:spPr bwMode="auto">
          <a:xfrm>
            <a:off x="6222891" y="1485902"/>
            <a:ext cx="628650" cy="103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896" dirty="0">
                <a:solidFill>
                  <a:srgbClr val="011019"/>
                </a:solidFill>
                <a:latin typeface="Arial Narrow" pitchFamily="34" charset="0"/>
                <a:ea typeface="ヒラギノ角ゴ ProN W3"/>
                <a:cs typeface="ヒラギノ角ゴ ProN W3"/>
                <a:sym typeface="Gill Sans"/>
              </a:rPr>
              <a:t>CO</a:t>
            </a:r>
            <a:r>
              <a:rPr lang="en-US" sz="896" baseline="-25000" dirty="0">
                <a:solidFill>
                  <a:srgbClr val="011019"/>
                </a:solidFill>
                <a:latin typeface="Arial Narrow" pitchFamily="34" charset="0"/>
                <a:ea typeface="ヒラギノ角ゴ ProN W3"/>
                <a:cs typeface="ヒラギノ角ゴ ProN W3"/>
                <a:sym typeface="Gill Sans"/>
              </a:rPr>
              <a:t>2</a:t>
            </a:r>
          </a:p>
          <a:p>
            <a:pPr algn="l"/>
            <a:r>
              <a:rPr lang="en-US" sz="896" dirty="0">
                <a:solidFill>
                  <a:srgbClr val="011019"/>
                </a:solidFill>
                <a:latin typeface="Arial Narrow" pitchFamily="34" charset="0"/>
                <a:ea typeface="ヒラギノ角ゴ ProN W3"/>
                <a:cs typeface="ヒラギノ角ゴ ProN W3"/>
                <a:sym typeface="Gill Sans"/>
              </a:rPr>
              <a:t>  N</a:t>
            </a:r>
            <a:r>
              <a:rPr lang="en-US" sz="896" baseline="-25000" dirty="0">
                <a:solidFill>
                  <a:srgbClr val="011019"/>
                </a:solidFill>
                <a:latin typeface="Arial Narrow" pitchFamily="34" charset="0"/>
                <a:ea typeface="ヒラギノ角ゴ ProN W3"/>
                <a:cs typeface="ヒラギノ角ゴ ProN W3"/>
                <a:sym typeface="Gill Sans"/>
              </a:rPr>
              <a:t>2</a:t>
            </a:r>
            <a:r>
              <a:rPr lang="en-US" sz="896" dirty="0">
                <a:solidFill>
                  <a:srgbClr val="011019"/>
                </a:solidFill>
                <a:latin typeface="Arial Narrow" pitchFamily="34" charset="0"/>
                <a:ea typeface="ヒラギノ角ゴ ProN W3"/>
                <a:cs typeface="ヒラギノ角ゴ ProN W3"/>
                <a:sym typeface="Gill Sans"/>
              </a:rPr>
              <a:t>O</a:t>
            </a:r>
          </a:p>
          <a:p>
            <a:pPr algn="l"/>
            <a:r>
              <a:rPr lang="en-US" sz="896" dirty="0">
                <a:solidFill>
                  <a:srgbClr val="011019"/>
                </a:solidFill>
                <a:latin typeface="Arial Narrow" pitchFamily="34" charset="0"/>
                <a:ea typeface="ヒラギノ角ゴ ProN W3"/>
                <a:cs typeface="ヒラギノ角ゴ ProN W3"/>
                <a:sym typeface="Gill Sans"/>
              </a:rPr>
              <a:t>    CH</a:t>
            </a:r>
            <a:r>
              <a:rPr lang="en-US" sz="896" baseline="-25000" dirty="0">
                <a:solidFill>
                  <a:srgbClr val="011019"/>
                </a:solidFill>
                <a:latin typeface="Arial Narrow" pitchFamily="34" charset="0"/>
                <a:ea typeface="ヒラギノ角ゴ ProN W3"/>
                <a:cs typeface="ヒラギノ角ゴ ProN W3"/>
                <a:sym typeface="Gill Sans"/>
              </a:rPr>
              <a:t>4</a:t>
            </a:r>
          </a:p>
          <a:p>
            <a:pPr algn="l"/>
            <a:r>
              <a:rPr lang="en-US" sz="896" dirty="0">
                <a:solidFill>
                  <a:srgbClr val="011019"/>
                </a:solidFill>
                <a:latin typeface="Arial Narrow" pitchFamily="34" charset="0"/>
                <a:ea typeface="ヒラギノ角ゴ ProN W3"/>
                <a:cs typeface="ヒラギノ角ゴ ProN W3"/>
                <a:sym typeface="Gill Sans"/>
              </a:rPr>
              <a:t>  </a:t>
            </a:r>
            <a:r>
              <a:rPr lang="en-US" sz="896" dirty="0" err="1">
                <a:solidFill>
                  <a:srgbClr val="011019"/>
                </a:solidFill>
                <a:latin typeface="Arial Narrow" pitchFamily="34" charset="0"/>
                <a:ea typeface="ヒラギノ角ゴ ProN W3"/>
                <a:cs typeface="ヒラギノ角ゴ ProN W3"/>
                <a:sym typeface="Gill Sans"/>
              </a:rPr>
              <a:t>NO</a:t>
            </a:r>
            <a:r>
              <a:rPr lang="en-US" sz="896" baseline="-25000" dirty="0" err="1">
                <a:solidFill>
                  <a:srgbClr val="011019"/>
                </a:solidFill>
                <a:latin typeface="Arial Narrow" pitchFamily="34" charset="0"/>
                <a:ea typeface="ヒラギノ角ゴ ProN W3"/>
                <a:cs typeface="ヒラギノ角ゴ ProN W3"/>
                <a:sym typeface="Gill Sans"/>
              </a:rPr>
              <a:t>x</a:t>
            </a:r>
            <a:endParaRPr lang="en-US" sz="896" baseline="-25000" dirty="0">
              <a:solidFill>
                <a:srgbClr val="011019"/>
              </a:solidFill>
              <a:latin typeface="Arial Narrow" pitchFamily="34" charset="0"/>
              <a:ea typeface="ヒラギノ角ゴ ProN W3"/>
              <a:cs typeface="ヒラギノ角ゴ ProN W3"/>
              <a:sym typeface="Gill Sans"/>
            </a:endParaRPr>
          </a:p>
          <a:p>
            <a:pPr algn="l"/>
            <a:r>
              <a:rPr lang="en-US" sz="896" dirty="0">
                <a:solidFill>
                  <a:srgbClr val="011019"/>
                </a:solidFill>
                <a:latin typeface="Arial Narrow" pitchFamily="34" charset="0"/>
                <a:ea typeface="ヒラギノ角ゴ ProN W3"/>
                <a:cs typeface="ヒラギノ角ゴ ProN W3"/>
                <a:sym typeface="Gill Sans"/>
              </a:rPr>
              <a:t>    SO</a:t>
            </a:r>
            <a:r>
              <a:rPr lang="en-US" sz="896" baseline="-25000" dirty="0">
                <a:solidFill>
                  <a:srgbClr val="011019"/>
                </a:solidFill>
                <a:latin typeface="Arial Narrow" pitchFamily="34" charset="0"/>
                <a:ea typeface="ヒラギノ角ゴ ProN W3"/>
                <a:cs typeface="ヒラギノ角ゴ ProN W3"/>
                <a:sym typeface="Gill Sans"/>
              </a:rPr>
              <a:t>2</a:t>
            </a:r>
          </a:p>
          <a:p>
            <a:pPr algn="l"/>
            <a:r>
              <a:rPr lang="en-US" sz="896" dirty="0">
                <a:solidFill>
                  <a:srgbClr val="011019"/>
                </a:solidFill>
                <a:latin typeface="Arial Narrow" pitchFamily="34" charset="0"/>
                <a:ea typeface="ヒラギノ角ゴ ProN W3"/>
                <a:cs typeface="ヒラギノ角ゴ ProN W3"/>
                <a:sym typeface="Gill Sans"/>
              </a:rPr>
              <a:t>       CO</a:t>
            </a:r>
          </a:p>
          <a:p>
            <a:pPr algn="l"/>
            <a:r>
              <a:rPr lang="en-US" sz="896" dirty="0">
                <a:solidFill>
                  <a:srgbClr val="011019"/>
                </a:solidFill>
                <a:latin typeface="Arial Narrow" pitchFamily="34" charset="0"/>
                <a:ea typeface="ヒラギノ角ゴ ProN W3"/>
                <a:cs typeface="ヒラギノ角ゴ ProN W3"/>
                <a:sym typeface="Gill Sans"/>
              </a:rPr>
              <a:t>      VOC</a:t>
            </a:r>
          </a:p>
        </p:txBody>
      </p:sp>
      <p:cxnSp>
        <p:nvCxnSpPr>
          <p:cNvPr id="536595" name="Curved Connector 134">
            <a:extLst>
              <a:ext uri="{FF2B5EF4-FFF2-40B4-BE49-F238E27FC236}">
                <a16:creationId xmlns:a16="http://schemas.microsoft.com/office/drawing/2014/main" id="{64BA8149-7C40-13E2-C94A-8E51F6AAABF8}"/>
              </a:ext>
            </a:extLst>
          </p:cNvPr>
          <p:cNvCxnSpPr>
            <a:cxnSpLocks noChangeShapeType="1"/>
          </p:cNvCxnSpPr>
          <p:nvPr/>
        </p:nvCxnSpPr>
        <p:spPr bwMode="auto">
          <a:xfrm flipV="1">
            <a:off x="5994291" y="2000250"/>
            <a:ext cx="285750" cy="228600"/>
          </a:xfrm>
          <a:prstGeom prst="curvedConnector3">
            <a:avLst>
              <a:gd name="adj1" fmla="val 50000"/>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96" name="Elbow Connector 137">
            <a:extLst>
              <a:ext uri="{FF2B5EF4-FFF2-40B4-BE49-F238E27FC236}">
                <a16:creationId xmlns:a16="http://schemas.microsoft.com/office/drawing/2014/main" id="{F6015951-3601-291D-E9E4-991863D2A762}"/>
              </a:ext>
            </a:extLst>
          </p:cNvPr>
          <p:cNvCxnSpPr>
            <a:cxnSpLocks noChangeShapeType="1"/>
          </p:cNvCxnSpPr>
          <p:nvPr/>
        </p:nvCxnSpPr>
        <p:spPr bwMode="auto">
          <a:xfrm>
            <a:off x="3079641" y="2743200"/>
            <a:ext cx="914400" cy="457200"/>
          </a:xfrm>
          <a:prstGeom prst="bentConnector3">
            <a:avLst>
              <a:gd name="adj1" fmla="val 50000"/>
            </a:avLst>
          </a:prstGeom>
          <a:ln>
            <a:headEnd/>
            <a:tailEnd type="arrow" w="med" len="med"/>
          </a:ln>
        </p:spPr>
        <p:style>
          <a:lnRef idx="1">
            <a:schemeClr val="accent3"/>
          </a:lnRef>
          <a:fillRef idx="0">
            <a:schemeClr val="accent3"/>
          </a:fillRef>
          <a:effectRef idx="0">
            <a:schemeClr val="accent3"/>
          </a:effectRef>
          <a:fontRef idx="minor">
            <a:schemeClr val="tx1"/>
          </a:fontRef>
        </p:style>
      </p:cxnSp>
      <p:cxnSp>
        <p:nvCxnSpPr>
          <p:cNvPr id="536597" name="Elbow Connector 141">
            <a:extLst>
              <a:ext uri="{FF2B5EF4-FFF2-40B4-BE49-F238E27FC236}">
                <a16:creationId xmlns:a16="http://schemas.microsoft.com/office/drawing/2014/main" id="{DFCBE27D-972A-836A-6A41-88A9655200E1}"/>
              </a:ext>
            </a:extLst>
          </p:cNvPr>
          <p:cNvCxnSpPr>
            <a:cxnSpLocks noChangeShapeType="1"/>
          </p:cNvCxnSpPr>
          <p:nvPr/>
        </p:nvCxnSpPr>
        <p:spPr bwMode="auto">
          <a:xfrm>
            <a:off x="3079641" y="2628900"/>
            <a:ext cx="914400" cy="457200"/>
          </a:xfrm>
          <a:prstGeom prst="bentConnector3">
            <a:avLst>
              <a:gd name="adj1" fmla="val 61046"/>
            </a:avLst>
          </a:prstGeom>
          <a:ln>
            <a:headEnd/>
            <a:tailEnd type="arrow" w="med" len="med"/>
          </a:ln>
        </p:spPr>
        <p:style>
          <a:lnRef idx="1">
            <a:schemeClr val="accent3"/>
          </a:lnRef>
          <a:fillRef idx="0">
            <a:schemeClr val="accent3"/>
          </a:fillRef>
          <a:effectRef idx="0">
            <a:schemeClr val="accent3"/>
          </a:effectRef>
          <a:fontRef idx="minor">
            <a:schemeClr val="tx1"/>
          </a:fontRef>
        </p:style>
      </p:cxnSp>
      <p:sp>
        <p:nvSpPr>
          <p:cNvPr id="536598" name="TextBox 106">
            <a:extLst>
              <a:ext uri="{FF2B5EF4-FFF2-40B4-BE49-F238E27FC236}">
                <a16:creationId xmlns:a16="http://schemas.microsoft.com/office/drawing/2014/main" id="{D4341AE8-C077-5B65-C291-8B0CA52EA402}"/>
              </a:ext>
            </a:extLst>
          </p:cNvPr>
          <p:cNvSpPr txBox="1">
            <a:spLocks noChangeArrowheads="1"/>
          </p:cNvSpPr>
          <p:nvPr/>
        </p:nvSpPr>
        <p:spPr bwMode="auto">
          <a:xfrm>
            <a:off x="5257800" y="3539952"/>
            <a:ext cx="859843" cy="345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Disposal</a:t>
            </a:r>
          </a:p>
        </p:txBody>
      </p:sp>
      <p:sp>
        <p:nvSpPr>
          <p:cNvPr id="536599" name="TextBox 106">
            <a:extLst>
              <a:ext uri="{FF2B5EF4-FFF2-40B4-BE49-F238E27FC236}">
                <a16:creationId xmlns:a16="http://schemas.microsoft.com/office/drawing/2014/main" id="{4E28100D-A5B6-7F8E-574F-A29865F10CE1}"/>
              </a:ext>
            </a:extLst>
          </p:cNvPr>
          <p:cNvSpPr txBox="1">
            <a:spLocks noChangeArrowheads="1"/>
          </p:cNvSpPr>
          <p:nvPr/>
        </p:nvSpPr>
        <p:spPr bwMode="auto">
          <a:xfrm>
            <a:off x="3203731" y="3997153"/>
            <a:ext cx="1193267" cy="345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Transporting</a:t>
            </a:r>
          </a:p>
        </p:txBody>
      </p:sp>
      <p:sp>
        <p:nvSpPr>
          <p:cNvPr id="536600" name="TextBox 106">
            <a:extLst>
              <a:ext uri="{FF2B5EF4-FFF2-40B4-BE49-F238E27FC236}">
                <a16:creationId xmlns:a16="http://schemas.microsoft.com/office/drawing/2014/main" id="{8E5F23F9-B918-3C3B-1AEC-DC08ED4FD94C}"/>
              </a:ext>
            </a:extLst>
          </p:cNvPr>
          <p:cNvSpPr txBox="1">
            <a:spLocks noChangeArrowheads="1"/>
          </p:cNvSpPr>
          <p:nvPr/>
        </p:nvSpPr>
        <p:spPr bwMode="auto">
          <a:xfrm>
            <a:off x="4633402" y="4054303"/>
            <a:ext cx="954420" cy="345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Assembly</a:t>
            </a:r>
          </a:p>
        </p:txBody>
      </p:sp>
      <p:sp>
        <p:nvSpPr>
          <p:cNvPr id="536601" name="TextBox 106">
            <a:extLst>
              <a:ext uri="{FF2B5EF4-FFF2-40B4-BE49-F238E27FC236}">
                <a16:creationId xmlns:a16="http://schemas.microsoft.com/office/drawing/2014/main" id="{01BE6FC0-8831-29F4-C7D8-BB73A3186164}"/>
              </a:ext>
            </a:extLst>
          </p:cNvPr>
          <p:cNvSpPr txBox="1">
            <a:spLocks noChangeArrowheads="1"/>
          </p:cNvSpPr>
          <p:nvPr/>
        </p:nvSpPr>
        <p:spPr bwMode="auto">
          <a:xfrm>
            <a:off x="2446520" y="3482803"/>
            <a:ext cx="975259" cy="345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Extracting</a:t>
            </a:r>
          </a:p>
        </p:txBody>
      </p:sp>
      <p:sp>
        <p:nvSpPr>
          <p:cNvPr id="536602" name="TextBox 106">
            <a:extLst>
              <a:ext uri="{FF2B5EF4-FFF2-40B4-BE49-F238E27FC236}">
                <a16:creationId xmlns:a16="http://schemas.microsoft.com/office/drawing/2014/main" id="{8097CABF-7455-762C-CA12-CE09075ED011}"/>
              </a:ext>
            </a:extLst>
          </p:cNvPr>
          <p:cNvSpPr txBox="1">
            <a:spLocks noChangeArrowheads="1"/>
          </p:cNvSpPr>
          <p:nvPr/>
        </p:nvSpPr>
        <p:spPr bwMode="auto">
          <a:xfrm>
            <a:off x="2751591" y="3771902"/>
            <a:ext cx="1068233" cy="345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Processing</a:t>
            </a:r>
          </a:p>
        </p:txBody>
      </p:sp>
      <p:sp>
        <p:nvSpPr>
          <p:cNvPr id="536603" name="TextBox 106">
            <a:extLst>
              <a:ext uri="{FF2B5EF4-FFF2-40B4-BE49-F238E27FC236}">
                <a16:creationId xmlns:a16="http://schemas.microsoft.com/office/drawing/2014/main" id="{24AFF717-2236-BF2B-4531-FB2B5F53A71A}"/>
              </a:ext>
            </a:extLst>
          </p:cNvPr>
          <p:cNvSpPr txBox="1">
            <a:spLocks noChangeArrowheads="1"/>
          </p:cNvSpPr>
          <p:nvPr/>
        </p:nvSpPr>
        <p:spPr bwMode="auto">
          <a:xfrm>
            <a:off x="5591581" y="2071555"/>
            <a:ext cx="640232" cy="8969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Air</a:t>
            </a:r>
          </a:p>
          <a:p>
            <a:pPr algn="l"/>
            <a:r>
              <a:rPr lang="en-US" sz="1793" dirty="0">
                <a:solidFill>
                  <a:srgbClr val="011019"/>
                </a:solidFill>
                <a:latin typeface="Arial Narrow" pitchFamily="34" charset="0"/>
                <a:ea typeface="ヒラギノ角ゴ ProN W3"/>
                <a:cs typeface="ヒラギノ角ゴ ProN W3"/>
                <a:sym typeface="Gill Sans"/>
              </a:rPr>
              <a:t>Land</a:t>
            </a:r>
          </a:p>
          <a:p>
            <a:pPr algn="l"/>
            <a:r>
              <a:rPr lang="en-US" sz="1793" dirty="0">
                <a:solidFill>
                  <a:srgbClr val="011019"/>
                </a:solidFill>
                <a:latin typeface="Arial Narrow" pitchFamily="34" charset="0"/>
                <a:ea typeface="ヒラギノ角ゴ ProN W3"/>
                <a:cs typeface="ヒラギノ角ゴ ProN W3"/>
                <a:sym typeface="Gill Sans"/>
              </a:rPr>
              <a:t>Water</a:t>
            </a:r>
          </a:p>
        </p:txBody>
      </p:sp>
      <p:sp>
        <p:nvSpPr>
          <p:cNvPr id="536604" name="TextBox 106">
            <a:extLst>
              <a:ext uri="{FF2B5EF4-FFF2-40B4-BE49-F238E27FC236}">
                <a16:creationId xmlns:a16="http://schemas.microsoft.com/office/drawing/2014/main" id="{945DEDD6-7D3B-2002-4B22-B268D75A8B44}"/>
              </a:ext>
            </a:extLst>
          </p:cNvPr>
          <p:cNvSpPr txBox="1">
            <a:spLocks noChangeArrowheads="1"/>
          </p:cNvSpPr>
          <p:nvPr/>
        </p:nvSpPr>
        <p:spPr bwMode="auto">
          <a:xfrm>
            <a:off x="2171701" y="2343152"/>
            <a:ext cx="901521" cy="6210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68576" tIns="34288" rIns="68576" bIns="34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793" dirty="0">
                <a:solidFill>
                  <a:srgbClr val="011019"/>
                </a:solidFill>
                <a:latin typeface="Arial Narrow" pitchFamily="34" charset="0"/>
                <a:ea typeface="ヒラギノ角ゴ ProN W3"/>
                <a:cs typeface="ヒラギノ角ゴ ProN W3"/>
                <a:sym typeface="Gill Sans"/>
              </a:rPr>
              <a:t>Materials</a:t>
            </a:r>
          </a:p>
          <a:p>
            <a:pPr algn="l"/>
            <a:r>
              <a:rPr lang="en-US" sz="1793" dirty="0">
                <a:solidFill>
                  <a:srgbClr val="011019"/>
                </a:solidFill>
                <a:latin typeface="Arial Narrow" pitchFamily="34" charset="0"/>
                <a:ea typeface="ヒラギノ角ゴ ProN W3"/>
                <a:cs typeface="ヒラギノ角ゴ ProN W3"/>
                <a:sym typeface="Gill Sans"/>
              </a:rPr>
              <a:t>Energy</a:t>
            </a:r>
          </a:p>
        </p:txBody>
      </p:sp>
    </p:spTree>
    <p:extLst>
      <p:ext uri="{BB962C8B-B14F-4D97-AF65-F5344CB8AC3E}">
        <p14:creationId xmlns:p14="http://schemas.microsoft.com/office/powerpoint/2010/main" val="57554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7C069C9-E08A-81CC-F8AE-CCDA35C9CD58}"/>
              </a:ext>
            </a:extLst>
          </p:cNvPr>
          <p:cNvSpPr>
            <a:spLocks noGrp="1"/>
          </p:cNvSpPr>
          <p:nvPr>
            <p:ph type="body" idx="2"/>
          </p:nvPr>
        </p:nvSpPr>
        <p:spPr/>
        <p:txBody>
          <a:bodyPr/>
          <a:lstStyle/>
          <a:p>
            <a:endParaRPr lang="en-US"/>
          </a:p>
        </p:txBody>
      </p:sp>
      <p:pic>
        <p:nvPicPr>
          <p:cNvPr id="552962" name="Picture 2" descr="Pages from Concrete_Processes_02March2009"/>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287888" y="695230"/>
            <a:ext cx="5640946" cy="4358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6572339"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b="1" dirty="0">
                <a:solidFill>
                  <a:schemeClr val="accent1"/>
                </a:solidFill>
              </a:rPr>
              <a:t>LCA</a:t>
            </a:r>
            <a:r>
              <a:rPr lang="en-US" sz="2400" dirty="0"/>
              <a:t> = good tool, but </a:t>
            </a:r>
            <a:r>
              <a:rPr lang="en-US" sz="2400" b="1" dirty="0">
                <a:solidFill>
                  <a:srgbClr val="011019"/>
                </a:solidFill>
              </a:rPr>
              <a:t>complicated</a:t>
            </a:r>
            <a:r>
              <a:rPr lang="en-US" sz="2400" dirty="0">
                <a:solidFill>
                  <a:srgbClr val="011019"/>
                </a:solidFill>
              </a:rPr>
              <a:t> and</a:t>
            </a:r>
            <a:r>
              <a:rPr lang="en-US" sz="2400" b="1" dirty="0">
                <a:solidFill>
                  <a:srgbClr val="011019"/>
                </a:solidFill>
              </a:rPr>
              <a:t> expensive</a:t>
            </a:r>
          </a:p>
          <a:p>
            <a:pPr lvl="1"/>
            <a:r>
              <a:rPr lang="en-US" sz="2400" dirty="0">
                <a:solidFill>
                  <a:srgbClr val="011019"/>
                </a:solidFill>
              </a:rPr>
              <a:t>Does not result in a single number</a:t>
            </a:r>
          </a:p>
          <a:p>
            <a:pPr lvl="1"/>
            <a:r>
              <a:rPr lang="en-US" sz="2400" dirty="0">
                <a:solidFill>
                  <a:srgbClr val="011019"/>
                </a:solidFill>
              </a:rPr>
              <a:t>Typically, 50 to 100+ page report</a:t>
            </a:r>
          </a:p>
          <a:p>
            <a:r>
              <a:rPr lang="en-US" sz="2400" dirty="0">
                <a:cs typeface="Arial" charset="0"/>
              </a:rPr>
              <a:t>Difficult to know what is </a:t>
            </a:r>
            <a:r>
              <a:rPr lang="en-US" sz="2400" dirty="0">
                <a:solidFill>
                  <a:srgbClr val="011019"/>
                </a:solidFill>
                <a:cs typeface="Arial" charset="0"/>
              </a:rPr>
              <a:t>the </a:t>
            </a:r>
            <a:r>
              <a:rPr lang="en-US" sz="2400" b="1" dirty="0">
                <a:solidFill>
                  <a:srgbClr val="011019"/>
                </a:solidFill>
                <a:cs typeface="Arial" charset="0"/>
              </a:rPr>
              <a:t>best</a:t>
            </a:r>
            <a:r>
              <a:rPr lang="en-US" sz="2400" dirty="0">
                <a:solidFill>
                  <a:srgbClr val="011019"/>
                </a:solidFill>
                <a:cs typeface="Arial" charset="0"/>
              </a:rPr>
              <a:t> </a:t>
            </a:r>
            <a:r>
              <a:rPr lang="en-US" sz="2400" dirty="0">
                <a:cs typeface="Arial" charset="0"/>
              </a:rPr>
              <a:t>choice, with respect to choosing the correct environmental impacts</a:t>
            </a:r>
          </a:p>
        </p:txBody>
      </p:sp>
    </p:spTree>
    <p:extLst>
      <p:ext uri="{BB962C8B-B14F-4D97-AF65-F5344CB8AC3E}">
        <p14:creationId xmlns:p14="http://schemas.microsoft.com/office/powerpoint/2010/main" val="28541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LCA?</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3256200"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cs typeface="Arial" charset="0"/>
              </a:rPr>
              <a:t>What we really need is a simplified summary</a:t>
            </a:r>
          </a:p>
          <a:p>
            <a:r>
              <a:rPr lang="en-US" sz="2400" dirty="0">
                <a:cs typeface="Arial" charset="0"/>
              </a:rPr>
              <a:t>That we can use to compare similar products</a:t>
            </a:r>
          </a:p>
          <a:p>
            <a:r>
              <a:rPr lang="en-US" sz="2400" dirty="0">
                <a:cs typeface="Arial" charset="0"/>
              </a:rPr>
              <a:t>That would be </a:t>
            </a:r>
            <a:r>
              <a:rPr lang="en-US" sz="2400" b="1" dirty="0">
                <a:solidFill>
                  <a:schemeClr val="accent1"/>
                </a:solidFill>
              </a:rPr>
              <a:t>EPDs</a:t>
            </a:r>
          </a:p>
        </p:txBody>
      </p:sp>
      <p:pic>
        <p:nvPicPr>
          <p:cNvPr id="2" name="Picture 1">
            <a:extLst>
              <a:ext uri="{FF2B5EF4-FFF2-40B4-BE49-F238E27FC236}">
                <a16:creationId xmlns:a16="http://schemas.microsoft.com/office/drawing/2014/main" id="{BB58AA38-89AD-D446-866D-8588C6EAD4FC}"/>
              </a:ext>
            </a:extLst>
          </p:cNvPr>
          <p:cNvPicPr>
            <a:picLocks noChangeAspect="1"/>
          </p:cNvPicPr>
          <p:nvPr/>
        </p:nvPicPr>
        <p:blipFill>
          <a:blip r:embed="rId3"/>
          <a:stretch>
            <a:fillRect/>
          </a:stretch>
        </p:blipFill>
        <p:spPr>
          <a:xfrm>
            <a:off x="4678218" y="1084088"/>
            <a:ext cx="3426708" cy="3369596"/>
          </a:xfrm>
          <a:prstGeom prst="rect">
            <a:avLst/>
          </a:prstGeom>
        </p:spPr>
      </p:pic>
    </p:spTree>
    <p:extLst>
      <p:ext uri="{BB962C8B-B14F-4D97-AF65-F5344CB8AC3E}">
        <p14:creationId xmlns:p14="http://schemas.microsoft.com/office/powerpoint/2010/main" val="42163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EPD?</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8"/>
            <a:ext cx="7087495"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t>Environmental Product Declaration </a:t>
            </a:r>
          </a:p>
          <a:p>
            <a:pPr lvl="1"/>
            <a:r>
              <a:rPr lang="en-US" sz="2400" b="1" dirty="0">
                <a:solidFill>
                  <a:schemeClr val="accent1"/>
                </a:solidFill>
              </a:rPr>
              <a:t>ISO</a:t>
            </a:r>
            <a:r>
              <a:rPr lang="en-US" sz="2400" dirty="0">
                <a:solidFill>
                  <a:srgbClr val="011019"/>
                </a:solidFill>
              </a:rPr>
              <a:t> 14025, Environmental Labels and Declarations—Type III Environmental Declarations</a:t>
            </a:r>
          </a:p>
          <a:p>
            <a:pPr lvl="1"/>
            <a:r>
              <a:rPr lang="en-US" sz="2400" dirty="0">
                <a:solidFill>
                  <a:srgbClr val="011019"/>
                </a:solidFill>
              </a:rPr>
              <a:t>Based on </a:t>
            </a:r>
            <a:r>
              <a:rPr lang="en-US" sz="2400" b="1" dirty="0">
                <a:solidFill>
                  <a:schemeClr val="accent1"/>
                </a:solidFill>
              </a:rPr>
              <a:t>LCI</a:t>
            </a:r>
            <a:r>
              <a:rPr lang="en-US" sz="2400" dirty="0">
                <a:solidFill>
                  <a:srgbClr val="011019"/>
                </a:solidFill>
              </a:rPr>
              <a:t> and </a:t>
            </a:r>
            <a:r>
              <a:rPr lang="en-US" sz="2400" b="1" dirty="0">
                <a:solidFill>
                  <a:schemeClr val="accent1"/>
                </a:solidFill>
              </a:rPr>
              <a:t>LCA</a:t>
            </a:r>
            <a:r>
              <a:rPr lang="en-US" sz="2400" dirty="0">
                <a:solidFill>
                  <a:srgbClr val="011019"/>
                </a:solidFill>
              </a:rPr>
              <a:t> according to </a:t>
            </a:r>
            <a:r>
              <a:rPr lang="en-US" sz="2400" b="1" dirty="0">
                <a:solidFill>
                  <a:schemeClr val="accent1"/>
                </a:solidFill>
              </a:rPr>
              <a:t>ISO </a:t>
            </a:r>
            <a:r>
              <a:rPr lang="en-US" sz="2400" dirty="0">
                <a:solidFill>
                  <a:srgbClr val="011019"/>
                </a:solidFill>
              </a:rPr>
              <a:t>14040 series of standards, according to </a:t>
            </a:r>
            <a:r>
              <a:rPr lang="en-US" sz="2400" b="1" dirty="0">
                <a:solidFill>
                  <a:schemeClr val="accent1"/>
                </a:solidFill>
              </a:rPr>
              <a:t>PCR</a:t>
            </a:r>
          </a:p>
          <a:p>
            <a:pPr lvl="1"/>
            <a:r>
              <a:rPr lang="en-US" sz="2400" dirty="0">
                <a:solidFill>
                  <a:srgbClr val="011019"/>
                </a:solidFill>
              </a:rPr>
              <a:t>Major stakeholders included</a:t>
            </a:r>
          </a:p>
          <a:p>
            <a:pPr lvl="1"/>
            <a:r>
              <a:rPr lang="en-US" sz="2400" dirty="0">
                <a:solidFill>
                  <a:srgbClr val="011019"/>
                </a:solidFill>
              </a:rPr>
              <a:t>Peer reviewed</a:t>
            </a:r>
          </a:p>
          <a:p>
            <a:pPr marL="584200" lvl="1" indent="0">
              <a:buNone/>
            </a:pPr>
            <a:endParaRPr lang="en-US" sz="2400" dirty="0">
              <a:solidFill>
                <a:srgbClr val="011019"/>
              </a:solidFill>
            </a:endParaRPr>
          </a:p>
        </p:txBody>
      </p:sp>
    </p:spTree>
    <p:extLst>
      <p:ext uri="{BB962C8B-B14F-4D97-AF65-F5344CB8AC3E}">
        <p14:creationId xmlns:p14="http://schemas.microsoft.com/office/powerpoint/2010/main" val="16701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an EPD?</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5" y="1084087"/>
            <a:ext cx="5703370" cy="33591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b="1" dirty="0">
                <a:solidFill>
                  <a:schemeClr val="accent1"/>
                </a:solidFill>
              </a:rPr>
              <a:t>EPDs</a:t>
            </a:r>
            <a:r>
              <a:rPr lang="en-US" sz="2400" dirty="0"/>
              <a:t> provide information on multiple sustainability attributes</a:t>
            </a:r>
          </a:p>
          <a:p>
            <a:r>
              <a:rPr lang="en-US" sz="2400" dirty="0"/>
              <a:t>Information in an </a:t>
            </a:r>
            <a:r>
              <a:rPr lang="en-US" sz="2400" b="1" dirty="0">
                <a:solidFill>
                  <a:schemeClr val="accent1"/>
                </a:solidFill>
              </a:rPr>
              <a:t>EPD</a:t>
            </a:r>
            <a:r>
              <a:rPr lang="en-US" sz="2400" dirty="0"/>
              <a:t> comes from an </a:t>
            </a:r>
            <a:r>
              <a:rPr lang="en-US" sz="2400" b="1" dirty="0">
                <a:solidFill>
                  <a:schemeClr val="accent1"/>
                </a:solidFill>
              </a:rPr>
              <a:t>LCA</a:t>
            </a:r>
          </a:p>
          <a:p>
            <a:r>
              <a:rPr lang="en-US" sz="2400" dirty="0">
                <a:solidFill>
                  <a:srgbClr val="011019"/>
                </a:solidFill>
              </a:rPr>
              <a:t>Thus, in order for product labels to be comparable from one similar product to another, Product Category Rules (</a:t>
            </a:r>
            <a:r>
              <a:rPr lang="en-US" sz="2400" b="1" dirty="0">
                <a:solidFill>
                  <a:schemeClr val="accent1"/>
                </a:solidFill>
              </a:rPr>
              <a:t>PCRs</a:t>
            </a:r>
            <a:r>
              <a:rPr lang="en-US" sz="2400" dirty="0">
                <a:solidFill>
                  <a:srgbClr val="011019"/>
                </a:solidFill>
              </a:rPr>
              <a:t>) needed</a:t>
            </a:r>
          </a:p>
        </p:txBody>
      </p:sp>
      <p:pic>
        <p:nvPicPr>
          <p:cNvPr id="3" name="Picture 2">
            <a:extLst>
              <a:ext uri="{FF2B5EF4-FFF2-40B4-BE49-F238E27FC236}">
                <a16:creationId xmlns:a16="http://schemas.microsoft.com/office/drawing/2014/main" id="{C844C98D-B916-4D0D-06C8-02B208BBFF42}"/>
              </a:ext>
            </a:extLst>
          </p:cNvPr>
          <p:cNvPicPr>
            <a:picLocks noChangeAspect="1"/>
          </p:cNvPicPr>
          <p:nvPr/>
        </p:nvPicPr>
        <p:blipFill rotWithShape="1">
          <a:blip r:embed="rId3"/>
          <a:srcRect b="3125"/>
          <a:stretch/>
        </p:blipFill>
        <p:spPr>
          <a:xfrm>
            <a:off x="6644737" y="1176792"/>
            <a:ext cx="2042063" cy="2792535"/>
          </a:xfrm>
          <a:prstGeom prst="rect">
            <a:avLst/>
          </a:prstGeom>
          <a:ln>
            <a:solidFill>
              <a:schemeClr val="tx1"/>
            </a:solidFill>
          </a:ln>
        </p:spPr>
      </p:pic>
    </p:spTree>
    <p:extLst>
      <p:ext uri="{BB962C8B-B14F-4D97-AF65-F5344CB8AC3E}">
        <p14:creationId xmlns:p14="http://schemas.microsoft.com/office/powerpoint/2010/main" val="4081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 PCR?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7087495" cy="33591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A </a:t>
            </a:r>
            <a:r>
              <a:rPr lang="en-US" sz="2400" b="1" dirty="0">
                <a:solidFill>
                  <a:schemeClr val="accent1"/>
                </a:solidFill>
              </a:rPr>
              <a:t>PCR</a:t>
            </a:r>
            <a:r>
              <a:rPr lang="en-US" sz="2400" dirty="0">
                <a:solidFill>
                  <a:srgbClr val="011019"/>
                </a:solidFill>
              </a:rPr>
              <a:t> provides instructions as to how to conduct the </a:t>
            </a:r>
            <a:r>
              <a:rPr lang="en-US" sz="2400" b="1" dirty="0">
                <a:solidFill>
                  <a:schemeClr val="accent1"/>
                </a:solidFill>
              </a:rPr>
              <a:t>LCA</a:t>
            </a:r>
            <a:r>
              <a:rPr lang="en-US" sz="2400" dirty="0">
                <a:solidFill>
                  <a:srgbClr val="011019"/>
                </a:solidFill>
              </a:rPr>
              <a:t> in order to fulfill the requirements for compiling and presenting data in the </a:t>
            </a:r>
            <a:r>
              <a:rPr lang="en-US" sz="2400" b="1" dirty="0">
                <a:solidFill>
                  <a:schemeClr val="accent1"/>
                </a:solidFill>
              </a:rPr>
              <a:t>EPD</a:t>
            </a:r>
          </a:p>
          <a:p>
            <a:r>
              <a:rPr lang="en-US" sz="2400" dirty="0">
                <a:solidFill>
                  <a:srgbClr val="011019"/>
                </a:solidFill>
              </a:rPr>
              <a:t>A </a:t>
            </a:r>
            <a:r>
              <a:rPr lang="en-US" sz="2400" dirty="0">
                <a:solidFill>
                  <a:schemeClr val="accent1"/>
                </a:solidFill>
              </a:rPr>
              <a:t>Product Category </a:t>
            </a:r>
            <a:r>
              <a:rPr lang="en-US" sz="2400" dirty="0">
                <a:solidFill>
                  <a:srgbClr val="011019"/>
                </a:solidFill>
              </a:rPr>
              <a:t>is a group of products that can fulfill equivalent functions - for example, 'floor tiles', 'concrete masonry units' or 'insulation'</a:t>
            </a:r>
          </a:p>
        </p:txBody>
      </p:sp>
    </p:spTree>
    <p:extLst>
      <p:ext uri="{BB962C8B-B14F-4D97-AF65-F5344CB8AC3E}">
        <p14:creationId xmlns:p14="http://schemas.microsoft.com/office/powerpoint/2010/main" val="25406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86411E-BB29-6F71-496D-96B979A68357}"/>
              </a:ext>
            </a:extLst>
          </p:cNvPr>
          <p:cNvSpPr>
            <a:spLocks noGrp="1"/>
          </p:cNvSpPr>
          <p:nvPr>
            <p:ph type="ctrTitle"/>
          </p:nvPr>
        </p:nvSpPr>
        <p:spPr>
          <a:xfrm>
            <a:off x="827722" y="-895350"/>
            <a:ext cx="6858000" cy="1790700"/>
          </a:xfrm>
        </p:spPr>
        <p:txBody>
          <a:bodyPr/>
          <a:lstStyle/>
          <a:p>
            <a:pPr algn="l"/>
            <a:r>
              <a:rPr lang="en-US" dirty="0"/>
              <a:t>Disclaimer</a:t>
            </a:r>
          </a:p>
        </p:txBody>
      </p:sp>
      <p:sp>
        <p:nvSpPr>
          <p:cNvPr id="7" name="TextBox 6">
            <a:extLst>
              <a:ext uri="{FF2B5EF4-FFF2-40B4-BE49-F238E27FC236}">
                <a16:creationId xmlns:a16="http://schemas.microsoft.com/office/drawing/2014/main" id="{ECF7C447-809B-FDBC-609D-44B938432B71}"/>
              </a:ext>
            </a:extLst>
          </p:cNvPr>
          <p:cNvSpPr txBox="1"/>
          <p:nvPr/>
        </p:nvSpPr>
        <p:spPr>
          <a:xfrm>
            <a:off x="750093" y="1235869"/>
            <a:ext cx="7393781" cy="3477875"/>
          </a:xfrm>
          <a:prstGeom prst="rect">
            <a:avLst/>
          </a:prstGeom>
          <a:noFill/>
        </p:spPr>
        <p:txBody>
          <a:bodyPr wrap="square" rtlCol="0">
            <a:spAutoFit/>
          </a:bodyPr>
          <a:lstStyle/>
          <a:p>
            <a:pPr algn="l"/>
            <a:r>
              <a:rPr lang="en-US" sz="2000" dirty="0">
                <a:solidFill>
                  <a:schemeClr val="bg1"/>
                </a:solidFill>
              </a:rPr>
              <a:t>As with all concrete mixtures, trial batches should be performed to verify concrete properties.  Results may vary due to a variety of circumstances, including temperature and mixture components, among other things.  </a:t>
            </a:r>
          </a:p>
          <a:p>
            <a:pPr algn="l"/>
            <a:endParaRPr lang="en-US" sz="2000" dirty="0">
              <a:solidFill>
                <a:schemeClr val="bg1"/>
              </a:solidFill>
            </a:endParaRPr>
          </a:p>
          <a:p>
            <a:pPr algn="l"/>
            <a:r>
              <a:rPr lang="en-US" sz="2000" dirty="0">
                <a:solidFill>
                  <a:schemeClr val="bg1"/>
                </a:solidFill>
              </a:rPr>
              <a:t>You should consult your materials, cement, and concrete professionals for design assistance.  Nothing contained herein shall be considered or construed as a warranty or guarantee, either expressed or implied, including any warranty of fitness for a particular purpose. </a:t>
            </a:r>
          </a:p>
          <a:p>
            <a:endParaRPr lang="en-US" sz="2000" dirty="0"/>
          </a:p>
        </p:txBody>
      </p:sp>
    </p:spTree>
    <p:extLst>
      <p:ext uri="{BB962C8B-B14F-4D97-AF65-F5344CB8AC3E}">
        <p14:creationId xmlns:p14="http://schemas.microsoft.com/office/powerpoint/2010/main" val="361066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 PCR?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5" y="1084087"/>
            <a:ext cx="4728680" cy="33591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Created or administered by Program Operator</a:t>
            </a:r>
          </a:p>
          <a:p>
            <a:r>
              <a:rPr lang="en-US" sz="2400" dirty="0">
                <a:solidFill>
                  <a:srgbClr val="011019"/>
                </a:solidFill>
              </a:rPr>
              <a:t>Separate </a:t>
            </a:r>
            <a:r>
              <a:rPr lang="en-US" sz="2400" b="1" dirty="0">
                <a:solidFill>
                  <a:schemeClr val="accent1"/>
                </a:solidFill>
              </a:rPr>
              <a:t>PCR</a:t>
            </a:r>
            <a:r>
              <a:rPr lang="en-US" sz="2400" dirty="0">
                <a:solidFill>
                  <a:srgbClr val="011019"/>
                </a:solidFill>
              </a:rPr>
              <a:t> for each product category is required</a:t>
            </a:r>
          </a:p>
          <a:p>
            <a:r>
              <a:rPr lang="en-US" sz="2400" dirty="0">
                <a:solidFill>
                  <a:srgbClr val="011019"/>
                </a:solidFill>
              </a:rPr>
              <a:t>Sets declared or functional unit for a category </a:t>
            </a:r>
          </a:p>
        </p:txBody>
      </p:sp>
      <p:pic>
        <p:nvPicPr>
          <p:cNvPr id="3" name="Picture 2">
            <a:extLst>
              <a:ext uri="{FF2B5EF4-FFF2-40B4-BE49-F238E27FC236}">
                <a16:creationId xmlns:a16="http://schemas.microsoft.com/office/drawing/2014/main" id="{3E1E86A2-D418-88CF-5BDC-1E8FF307488B}"/>
              </a:ext>
            </a:extLst>
          </p:cNvPr>
          <p:cNvPicPr>
            <a:picLocks noChangeAspect="1"/>
          </p:cNvPicPr>
          <p:nvPr/>
        </p:nvPicPr>
        <p:blipFill rotWithShape="1">
          <a:blip r:embed="rId3"/>
          <a:srcRect r="2333"/>
          <a:stretch/>
        </p:blipFill>
        <p:spPr>
          <a:xfrm>
            <a:off x="6545915" y="1060101"/>
            <a:ext cx="2140885" cy="3023298"/>
          </a:xfrm>
          <a:prstGeom prst="rect">
            <a:avLst/>
          </a:prstGeom>
          <a:ln>
            <a:solidFill>
              <a:schemeClr val="tx1"/>
            </a:solidFill>
          </a:ln>
        </p:spPr>
      </p:pic>
    </p:spTree>
    <p:extLst>
      <p:ext uri="{BB962C8B-B14F-4D97-AF65-F5344CB8AC3E}">
        <p14:creationId xmlns:p14="http://schemas.microsoft.com/office/powerpoint/2010/main" val="4545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 PCR?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7087495" cy="33591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Sets rules for </a:t>
            </a:r>
            <a:r>
              <a:rPr lang="en-US" sz="2400" b="1" dirty="0">
                <a:solidFill>
                  <a:schemeClr val="accent1"/>
                </a:solidFill>
              </a:rPr>
              <a:t>LCAs</a:t>
            </a:r>
            <a:r>
              <a:rPr lang="en-US" sz="2400" dirty="0">
                <a:solidFill>
                  <a:srgbClr val="011019"/>
                </a:solidFill>
              </a:rPr>
              <a:t> and includes:</a:t>
            </a:r>
          </a:p>
          <a:p>
            <a:pPr lvl="1"/>
            <a:r>
              <a:rPr lang="en-US" sz="2400" dirty="0">
                <a:solidFill>
                  <a:srgbClr val="011019"/>
                </a:solidFill>
              </a:rPr>
              <a:t>Goal and Scope</a:t>
            </a:r>
          </a:p>
          <a:p>
            <a:pPr lvl="2"/>
            <a:r>
              <a:rPr lang="en-US" sz="2400" dirty="0">
                <a:solidFill>
                  <a:srgbClr val="011019"/>
                </a:solidFill>
              </a:rPr>
              <a:t>Life-cycle stages to include/exclude </a:t>
            </a:r>
          </a:p>
          <a:p>
            <a:pPr lvl="2"/>
            <a:r>
              <a:rPr lang="en-US" sz="2400" dirty="0">
                <a:solidFill>
                  <a:srgbClr val="011019"/>
                </a:solidFill>
              </a:rPr>
              <a:t>Cradle-to-gate, cradle-to-grave</a:t>
            </a:r>
          </a:p>
          <a:p>
            <a:r>
              <a:rPr lang="en-US" sz="2400" dirty="0">
                <a:solidFill>
                  <a:srgbClr val="011019"/>
                </a:solidFill>
              </a:rPr>
              <a:t>Life-cycle Inventory (</a:t>
            </a:r>
            <a:r>
              <a:rPr lang="en-US" sz="2400" b="1" dirty="0">
                <a:solidFill>
                  <a:schemeClr val="accent1"/>
                </a:solidFill>
              </a:rPr>
              <a:t>LCI</a:t>
            </a:r>
            <a:r>
              <a:rPr lang="en-US" sz="2400" dirty="0">
                <a:solidFill>
                  <a:srgbClr val="011019"/>
                </a:solidFill>
              </a:rPr>
              <a:t>)—cut-off rules</a:t>
            </a:r>
          </a:p>
          <a:p>
            <a:r>
              <a:rPr lang="en-US" sz="2400" dirty="0">
                <a:solidFill>
                  <a:srgbClr val="011019"/>
                </a:solidFill>
              </a:rPr>
              <a:t>Life-cycle Impact Assessment (</a:t>
            </a:r>
            <a:r>
              <a:rPr lang="en-US" sz="2400" b="1" dirty="0">
                <a:solidFill>
                  <a:schemeClr val="accent1"/>
                </a:solidFill>
              </a:rPr>
              <a:t>LCIA</a:t>
            </a:r>
            <a:r>
              <a:rPr lang="en-US" sz="2400" dirty="0">
                <a:solidFill>
                  <a:srgbClr val="011019"/>
                </a:solidFill>
              </a:rPr>
              <a:t>)—assessment method, included impact categories</a:t>
            </a:r>
          </a:p>
        </p:txBody>
      </p:sp>
    </p:spTree>
    <p:extLst>
      <p:ext uri="{BB962C8B-B14F-4D97-AF65-F5344CB8AC3E}">
        <p14:creationId xmlns:p14="http://schemas.microsoft.com/office/powerpoint/2010/main" val="5340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What is a PCR?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7087495" cy="33591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Also sets rules for the resulting </a:t>
            </a:r>
            <a:r>
              <a:rPr lang="en-US" sz="2400" b="1" dirty="0">
                <a:solidFill>
                  <a:schemeClr val="accent1"/>
                </a:solidFill>
              </a:rPr>
              <a:t>EPD</a:t>
            </a:r>
            <a:r>
              <a:rPr lang="en-US" sz="2400" dirty="0">
                <a:solidFill>
                  <a:srgbClr val="011019"/>
                </a:solidFill>
              </a:rPr>
              <a:t> including:</a:t>
            </a:r>
          </a:p>
          <a:p>
            <a:pPr lvl="1"/>
            <a:r>
              <a:rPr lang="en-US" sz="2400" dirty="0">
                <a:solidFill>
                  <a:srgbClr val="011019"/>
                </a:solidFill>
              </a:rPr>
              <a:t>Information about program operator and verifier</a:t>
            </a:r>
          </a:p>
          <a:p>
            <a:pPr lvl="1"/>
            <a:r>
              <a:rPr lang="en-US" sz="2400" dirty="0">
                <a:solidFill>
                  <a:srgbClr val="011019"/>
                </a:solidFill>
              </a:rPr>
              <a:t>Required format for </a:t>
            </a:r>
            <a:r>
              <a:rPr lang="en-US" sz="2400" b="1" dirty="0">
                <a:solidFill>
                  <a:schemeClr val="accent1"/>
                </a:solidFill>
              </a:rPr>
              <a:t>EPD</a:t>
            </a:r>
            <a:r>
              <a:rPr lang="en-US" sz="2400" dirty="0">
                <a:solidFill>
                  <a:srgbClr val="011019"/>
                </a:solidFill>
              </a:rPr>
              <a:t> label</a:t>
            </a:r>
          </a:p>
          <a:p>
            <a:pPr lvl="1"/>
            <a:r>
              <a:rPr lang="en-US" sz="2400" dirty="0">
                <a:solidFill>
                  <a:srgbClr val="011019"/>
                </a:solidFill>
              </a:rPr>
              <a:t>Impact categories to list</a:t>
            </a:r>
          </a:p>
          <a:p>
            <a:pPr lvl="1"/>
            <a:r>
              <a:rPr lang="en-US" sz="2400" dirty="0">
                <a:solidFill>
                  <a:srgbClr val="011019"/>
                </a:solidFill>
              </a:rPr>
              <a:t>Inventory items to list</a:t>
            </a:r>
          </a:p>
        </p:txBody>
      </p:sp>
    </p:spTree>
    <p:extLst>
      <p:ext uri="{BB962C8B-B14F-4D97-AF65-F5344CB8AC3E}">
        <p14:creationId xmlns:p14="http://schemas.microsoft.com/office/powerpoint/2010/main" val="410856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457200" y="-100"/>
            <a:ext cx="7380514" cy="1814400"/>
          </a:xfrm>
        </p:spPr>
        <p:txBody>
          <a:bodyPr/>
          <a:lstStyle/>
          <a:p>
            <a:r>
              <a:rPr lang="en-US" dirty="0"/>
              <a:t>How do these things relate to each other?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7087495" cy="33591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endParaRPr lang="en-US" sz="2400" dirty="0">
              <a:solidFill>
                <a:srgbClr val="011019"/>
              </a:solidFill>
            </a:endParaRPr>
          </a:p>
          <a:p>
            <a:r>
              <a:rPr lang="en-US" sz="2400" dirty="0">
                <a:solidFill>
                  <a:srgbClr val="011019"/>
                </a:solidFill>
              </a:rPr>
              <a:t>So, in order to produce an </a:t>
            </a:r>
            <a:r>
              <a:rPr lang="en-US" sz="2400" b="1" dirty="0">
                <a:solidFill>
                  <a:schemeClr val="accent1"/>
                </a:solidFill>
              </a:rPr>
              <a:t>EPD</a:t>
            </a:r>
            <a:r>
              <a:rPr lang="en-US" sz="2400" dirty="0">
                <a:solidFill>
                  <a:srgbClr val="011019"/>
                </a:solidFill>
              </a:rPr>
              <a:t>, an </a:t>
            </a:r>
            <a:r>
              <a:rPr lang="en-US" sz="2400" b="1" dirty="0">
                <a:solidFill>
                  <a:schemeClr val="accent1"/>
                </a:solidFill>
              </a:rPr>
              <a:t>LCA</a:t>
            </a:r>
            <a:r>
              <a:rPr lang="en-US" sz="2400" dirty="0">
                <a:solidFill>
                  <a:srgbClr val="011019"/>
                </a:solidFill>
              </a:rPr>
              <a:t> must be conducted in accordance with the </a:t>
            </a:r>
            <a:r>
              <a:rPr lang="en-US" sz="2400" b="1" dirty="0">
                <a:solidFill>
                  <a:schemeClr val="accent1"/>
                </a:solidFill>
              </a:rPr>
              <a:t>PCR</a:t>
            </a:r>
            <a:r>
              <a:rPr lang="en-US" sz="2400" dirty="0">
                <a:solidFill>
                  <a:srgbClr val="011019"/>
                </a:solidFill>
              </a:rPr>
              <a:t> and the resulting </a:t>
            </a:r>
            <a:r>
              <a:rPr lang="en-US" sz="2400" b="1" dirty="0">
                <a:solidFill>
                  <a:schemeClr val="accent1"/>
                </a:solidFill>
              </a:rPr>
              <a:t>EPD</a:t>
            </a:r>
            <a:r>
              <a:rPr lang="en-US" sz="2400" dirty="0">
                <a:solidFill>
                  <a:srgbClr val="011019"/>
                </a:solidFill>
              </a:rPr>
              <a:t> must meet the rules set forth in the </a:t>
            </a:r>
            <a:r>
              <a:rPr lang="en-US" sz="2400" b="1" dirty="0">
                <a:solidFill>
                  <a:schemeClr val="accent1"/>
                </a:solidFill>
              </a:rPr>
              <a:t>PCR</a:t>
            </a:r>
          </a:p>
        </p:txBody>
      </p:sp>
      <p:graphicFrame>
        <p:nvGraphicFramePr>
          <p:cNvPr id="4" name="Content Placeholder 3">
            <a:extLst>
              <a:ext uri="{FF2B5EF4-FFF2-40B4-BE49-F238E27FC236}">
                <a16:creationId xmlns:a16="http://schemas.microsoft.com/office/drawing/2014/main" id="{0CF14C34-4E60-0F0C-9479-6BDEAD22B707}"/>
              </a:ext>
            </a:extLst>
          </p:cNvPr>
          <p:cNvGraphicFramePr>
            <a:graphicFrameLocks/>
          </p:cNvGraphicFramePr>
          <p:nvPr>
            <p:extLst>
              <p:ext uri="{D42A27DB-BD31-4B8C-83A1-F6EECF244321}">
                <p14:modId xmlns:p14="http://schemas.microsoft.com/office/powerpoint/2010/main" val="3344010443"/>
              </p:ext>
            </p:extLst>
          </p:nvPr>
        </p:nvGraphicFramePr>
        <p:xfrm>
          <a:off x="3060711" y="3329201"/>
          <a:ext cx="3922294" cy="1350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2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Concrete PCR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3881841" cy="14876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Initially published by the Carbon Leadership Forum</a:t>
            </a:r>
          </a:p>
        </p:txBody>
      </p:sp>
      <p:pic>
        <p:nvPicPr>
          <p:cNvPr id="6" name="Picture 5">
            <a:extLst>
              <a:ext uri="{FF2B5EF4-FFF2-40B4-BE49-F238E27FC236}">
                <a16:creationId xmlns:a16="http://schemas.microsoft.com/office/drawing/2014/main" id="{767713F8-A120-9F0C-3116-57BB7E4BEA40}"/>
              </a:ext>
            </a:extLst>
          </p:cNvPr>
          <p:cNvPicPr>
            <a:picLocks noChangeAspect="1"/>
          </p:cNvPicPr>
          <p:nvPr/>
        </p:nvPicPr>
        <p:blipFill>
          <a:blip r:embed="rId3"/>
          <a:stretch>
            <a:fillRect/>
          </a:stretch>
        </p:blipFill>
        <p:spPr>
          <a:xfrm>
            <a:off x="5398364" y="996152"/>
            <a:ext cx="2567043" cy="3329200"/>
          </a:xfrm>
          <a:prstGeom prst="rect">
            <a:avLst/>
          </a:prstGeom>
          <a:ln>
            <a:solidFill>
              <a:srgbClr val="011019"/>
            </a:solidFill>
          </a:ln>
        </p:spPr>
      </p:pic>
      <p:pic>
        <p:nvPicPr>
          <p:cNvPr id="9" name="Picture 8">
            <a:extLst>
              <a:ext uri="{FF2B5EF4-FFF2-40B4-BE49-F238E27FC236}">
                <a16:creationId xmlns:a16="http://schemas.microsoft.com/office/drawing/2014/main" id="{8548DFCE-A49A-74FA-5237-8438C16E6A00}"/>
              </a:ext>
            </a:extLst>
          </p:cNvPr>
          <p:cNvPicPr>
            <a:picLocks noChangeAspect="1"/>
          </p:cNvPicPr>
          <p:nvPr/>
        </p:nvPicPr>
        <p:blipFill>
          <a:blip r:embed="rId4"/>
          <a:stretch>
            <a:fillRect/>
          </a:stretch>
        </p:blipFill>
        <p:spPr>
          <a:xfrm>
            <a:off x="457200" y="2530818"/>
            <a:ext cx="4558925" cy="2233623"/>
          </a:xfrm>
          <a:prstGeom prst="rect">
            <a:avLst/>
          </a:prstGeom>
        </p:spPr>
      </p:pic>
    </p:spTree>
    <p:extLst>
      <p:ext uri="{BB962C8B-B14F-4D97-AF65-F5344CB8AC3E}">
        <p14:creationId xmlns:p14="http://schemas.microsoft.com/office/powerpoint/2010/main" val="10862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Precast Concrete PCR</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2762905" cy="14876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Published by </a:t>
            </a:r>
            <a:r>
              <a:rPr lang="en-US" sz="2400" b="1" dirty="0">
                <a:solidFill>
                  <a:schemeClr val="accent1"/>
                </a:solidFill>
              </a:rPr>
              <a:t>ASTM</a:t>
            </a:r>
            <a:r>
              <a:rPr lang="en-US" sz="2400" dirty="0">
                <a:solidFill>
                  <a:srgbClr val="011019"/>
                </a:solidFill>
              </a:rPr>
              <a:t> and supported by </a:t>
            </a:r>
            <a:r>
              <a:rPr lang="en-US" sz="2400" b="1" dirty="0">
                <a:solidFill>
                  <a:schemeClr val="accent1"/>
                </a:solidFill>
              </a:rPr>
              <a:t>PCI</a:t>
            </a:r>
            <a:r>
              <a:rPr lang="en-US" sz="2400" dirty="0">
                <a:solidFill>
                  <a:srgbClr val="011019"/>
                </a:solidFill>
              </a:rPr>
              <a:t> and </a:t>
            </a:r>
            <a:r>
              <a:rPr lang="en-US" sz="2400" b="1" dirty="0">
                <a:solidFill>
                  <a:schemeClr val="accent1"/>
                </a:solidFill>
              </a:rPr>
              <a:t>CPCI</a:t>
            </a:r>
          </a:p>
        </p:txBody>
      </p:sp>
      <p:pic>
        <p:nvPicPr>
          <p:cNvPr id="3" name="Picture 2">
            <a:extLst>
              <a:ext uri="{FF2B5EF4-FFF2-40B4-BE49-F238E27FC236}">
                <a16:creationId xmlns:a16="http://schemas.microsoft.com/office/drawing/2014/main" id="{3CD7BE30-2423-A7DF-1D18-A15FF7E25098}"/>
              </a:ext>
            </a:extLst>
          </p:cNvPr>
          <p:cNvPicPr>
            <a:picLocks noChangeAspect="1"/>
          </p:cNvPicPr>
          <p:nvPr/>
        </p:nvPicPr>
        <p:blipFill>
          <a:blip r:embed="rId3"/>
          <a:stretch>
            <a:fillRect/>
          </a:stretch>
        </p:blipFill>
        <p:spPr>
          <a:xfrm>
            <a:off x="4394570" y="1203157"/>
            <a:ext cx="2801048" cy="3755097"/>
          </a:xfrm>
          <a:prstGeom prst="rect">
            <a:avLst/>
          </a:prstGeom>
          <a:ln>
            <a:solidFill>
              <a:srgbClr val="011019"/>
            </a:solidFill>
          </a:ln>
        </p:spPr>
      </p:pic>
    </p:spTree>
    <p:extLst>
      <p:ext uri="{BB962C8B-B14F-4D97-AF65-F5344CB8AC3E}">
        <p14:creationId xmlns:p14="http://schemas.microsoft.com/office/powerpoint/2010/main" val="10962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dirty="0"/>
              <a:t>Precast Concrete EPDs</a:t>
            </a:r>
          </a:p>
        </p:txBody>
      </p:sp>
      <p:sp>
        <p:nvSpPr>
          <p:cNvPr id="7" name="Google Shape;209;p21">
            <a:extLst>
              <a:ext uri="{FF2B5EF4-FFF2-40B4-BE49-F238E27FC236}">
                <a16:creationId xmlns:a16="http://schemas.microsoft.com/office/drawing/2014/main" id="{EFDF9FED-DF36-6D8A-D953-DD65EDA7419D}"/>
              </a:ext>
            </a:extLst>
          </p:cNvPr>
          <p:cNvSpPr txBox="1">
            <a:spLocks/>
          </p:cNvSpPr>
          <p:nvPr/>
        </p:nvSpPr>
        <p:spPr>
          <a:xfrm>
            <a:off x="1039074" y="1084087"/>
            <a:ext cx="7792105" cy="14876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r>
              <a:rPr lang="en-US" sz="2400" dirty="0">
                <a:solidFill>
                  <a:srgbClr val="011019"/>
                </a:solidFill>
              </a:rPr>
              <a:t>Published by </a:t>
            </a:r>
            <a:r>
              <a:rPr lang="en-US" sz="2400" b="1" dirty="0">
                <a:solidFill>
                  <a:schemeClr val="accent1"/>
                </a:solidFill>
              </a:rPr>
              <a:t>ASTM</a:t>
            </a:r>
            <a:r>
              <a:rPr lang="en-US" sz="2400" dirty="0">
                <a:solidFill>
                  <a:srgbClr val="011019"/>
                </a:solidFill>
              </a:rPr>
              <a:t> and owned by </a:t>
            </a:r>
            <a:r>
              <a:rPr lang="en-US" sz="2400" b="1" dirty="0">
                <a:solidFill>
                  <a:schemeClr val="accent1"/>
                </a:solidFill>
              </a:rPr>
              <a:t>PCI</a:t>
            </a:r>
            <a:r>
              <a:rPr lang="en-US" sz="2400" dirty="0">
                <a:solidFill>
                  <a:srgbClr val="011019"/>
                </a:solidFill>
              </a:rPr>
              <a:t> and </a:t>
            </a:r>
            <a:r>
              <a:rPr lang="en-US" sz="2400" b="1" dirty="0">
                <a:solidFill>
                  <a:schemeClr val="accent1"/>
                </a:solidFill>
              </a:rPr>
              <a:t>CPCI</a:t>
            </a:r>
          </a:p>
        </p:txBody>
      </p:sp>
      <p:pic>
        <p:nvPicPr>
          <p:cNvPr id="3" name="Picture 2">
            <a:extLst>
              <a:ext uri="{FF2B5EF4-FFF2-40B4-BE49-F238E27FC236}">
                <a16:creationId xmlns:a16="http://schemas.microsoft.com/office/drawing/2014/main" id="{B6EDE238-994C-2B36-4B56-95DBAE73F03C}"/>
              </a:ext>
            </a:extLst>
          </p:cNvPr>
          <p:cNvPicPr>
            <a:picLocks noChangeAspect="1"/>
          </p:cNvPicPr>
          <p:nvPr/>
        </p:nvPicPr>
        <p:blipFill>
          <a:blip r:embed="rId3"/>
          <a:stretch>
            <a:fillRect/>
          </a:stretch>
        </p:blipFill>
        <p:spPr>
          <a:xfrm>
            <a:off x="1181777" y="1693984"/>
            <a:ext cx="2259792" cy="3004347"/>
          </a:xfrm>
          <a:prstGeom prst="rect">
            <a:avLst/>
          </a:prstGeom>
        </p:spPr>
      </p:pic>
      <p:pic>
        <p:nvPicPr>
          <p:cNvPr id="5" name="Picture 4">
            <a:extLst>
              <a:ext uri="{FF2B5EF4-FFF2-40B4-BE49-F238E27FC236}">
                <a16:creationId xmlns:a16="http://schemas.microsoft.com/office/drawing/2014/main" id="{6CA5AAB3-3D8D-BDA9-C486-51764C33E9B3}"/>
              </a:ext>
            </a:extLst>
          </p:cNvPr>
          <p:cNvPicPr>
            <a:picLocks noChangeAspect="1"/>
          </p:cNvPicPr>
          <p:nvPr/>
        </p:nvPicPr>
        <p:blipFill>
          <a:blip r:embed="rId4"/>
          <a:stretch>
            <a:fillRect/>
          </a:stretch>
        </p:blipFill>
        <p:spPr>
          <a:xfrm>
            <a:off x="3858539" y="1693984"/>
            <a:ext cx="3420566" cy="3039016"/>
          </a:xfrm>
          <a:prstGeom prst="rect">
            <a:avLst/>
          </a:prstGeom>
        </p:spPr>
      </p:pic>
    </p:spTree>
    <p:extLst>
      <p:ext uri="{BB962C8B-B14F-4D97-AF65-F5344CB8AC3E}">
        <p14:creationId xmlns:p14="http://schemas.microsoft.com/office/powerpoint/2010/main" val="5610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7" name="Rectangle 6">
            <a:extLst>
              <a:ext uri="{FF2B5EF4-FFF2-40B4-BE49-F238E27FC236}">
                <a16:creationId xmlns:a16="http://schemas.microsoft.com/office/drawing/2014/main" id="{28C44359-BEA3-3506-3846-352FD1AAA517}"/>
              </a:ext>
            </a:extLst>
          </p:cNvPr>
          <p:cNvSpPr/>
          <p:nvPr/>
        </p:nvSpPr>
        <p:spPr>
          <a:xfrm>
            <a:off x="0" y="560832"/>
            <a:ext cx="9144000" cy="1728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8" name="Google Shape;208;p21"/>
          <p:cNvSpPr txBox="1">
            <a:spLocks noGrp="1"/>
          </p:cNvSpPr>
          <p:nvPr>
            <p:ph type="title"/>
          </p:nvPr>
        </p:nvSpPr>
        <p:spPr>
          <a:xfrm>
            <a:off x="277488" y="-621940"/>
            <a:ext cx="75487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Learning </a:t>
            </a:r>
            <a:r>
              <a:rPr lang="en-US"/>
              <a:t>Objectives Revisited</a:t>
            </a:r>
            <a:endParaRPr dirty="0"/>
          </a:p>
        </p:txBody>
      </p:sp>
      <p:sp>
        <p:nvSpPr>
          <p:cNvPr id="17" name="Google Shape;209;p21">
            <a:extLst>
              <a:ext uri="{FF2B5EF4-FFF2-40B4-BE49-F238E27FC236}">
                <a16:creationId xmlns:a16="http://schemas.microsoft.com/office/drawing/2014/main" id="{4E7F7747-4D8B-43D7-843D-A1070E73525A}"/>
              </a:ext>
            </a:extLst>
          </p:cNvPr>
          <p:cNvSpPr txBox="1">
            <a:spLocks/>
          </p:cNvSpPr>
          <p:nvPr/>
        </p:nvSpPr>
        <p:spPr>
          <a:xfrm>
            <a:off x="1039076" y="1084088"/>
            <a:ext cx="4687956"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marL="342900" indent="-342900">
              <a:spcBef>
                <a:spcPts val="0"/>
              </a:spcBef>
              <a:buClr>
                <a:srgbClr val="A6D683"/>
              </a:buClr>
              <a:defRPr/>
            </a:pPr>
            <a:r>
              <a:rPr lang="en-US" sz="2400" dirty="0">
                <a:solidFill>
                  <a:srgbClr val="00001A"/>
                </a:solidFill>
                <a:latin typeface="Calibri" panose="020F0502020204030204" pitchFamily="34" charset="0"/>
                <a:ea typeface="Calibri" panose="020F0502020204030204" pitchFamily="34" charset="0"/>
              </a:rPr>
              <a:t>Learn about existing tools and processes related to assessing environmental information related to carbon neutrality of concrete</a:t>
            </a:r>
          </a:p>
          <a:p>
            <a:pPr marL="342900" indent="-342900">
              <a:spcBef>
                <a:spcPts val="0"/>
              </a:spcBef>
              <a:buClr>
                <a:srgbClr val="A6D683"/>
              </a:buClr>
              <a:defRPr/>
            </a:pPr>
            <a:r>
              <a:rPr kumimoji="0" lang="en-US" sz="2400" i="0" u="none" strike="noStrike" kern="0" cap="none" spc="0" normalizeH="0" baseline="0" noProof="0" dirty="0">
                <a:ln>
                  <a:noFill/>
                </a:ln>
                <a:solidFill>
                  <a:srgbClr val="00001A"/>
                </a:solidFill>
                <a:effectLst/>
                <a:uLnTx/>
                <a:uFillTx/>
                <a:latin typeface="Calibri" panose="020F0502020204030204" pitchFamily="34" charset="0"/>
                <a:ea typeface="Calibri" panose="020F0502020204030204" pitchFamily="34" charset="0"/>
                <a:sym typeface="Chivo"/>
              </a:rPr>
              <a:t>Learn how these tools and processes relate to and depend on each other</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sp>
        <p:nvSpPr>
          <p:cNvPr id="14" name="Rectangle 13">
            <a:extLst>
              <a:ext uri="{FF2B5EF4-FFF2-40B4-BE49-F238E27FC236}">
                <a16:creationId xmlns:a16="http://schemas.microsoft.com/office/drawing/2014/main" id="{E786C221-6C1D-2F18-3944-0FCB21521803}"/>
              </a:ext>
            </a:extLst>
          </p:cNvPr>
          <p:cNvSpPr/>
          <p:nvPr/>
        </p:nvSpPr>
        <p:spPr>
          <a:xfrm>
            <a:off x="7751192" y="4135856"/>
            <a:ext cx="1348358" cy="892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 screenshot&#10;&#10;Description automatically generated">
            <a:extLst>
              <a:ext uri="{FF2B5EF4-FFF2-40B4-BE49-F238E27FC236}">
                <a16:creationId xmlns:a16="http://schemas.microsoft.com/office/drawing/2014/main" id="{EE6C7981-C958-A925-7E7C-82CE6F40C519}"/>
              </a:ext>
            </a:extLst>
          </p:cNvPr>
          <p:cNvPicPr>
            <a:picLocks noChangeAspect="1"/>
          </p:cNvPicPr>
          <p:nvPr/>
        </p:nvPicPr>
        <p:blipFill>
          <a:blip r:embed="rId3"/>
          <a:stretch>
            <a:fillRect/>
          </a:stretch>
        </p:blipFill>
        <p:spPr>
          <a:xfrm>
            <a:off x="6409795" y="1826374"/>
            <a:ext cx="1695129" cy="1490752"/>
          </a:xfrm>
          <a:prstGeom prst="rect">
            <a:avLst/>
          </a:prstGeom>
        </p:spPr>
      </p:pic>
    </p:spTree>
    <p:extLst>
      <p:ext uri="{BB962C8B-B14F-4D97-AF65-F5344CB8AC3E}">
        <p14:creationId xmlns:p14="http://schemas.microsoft.com/office/powerpoint/2010/main" val="31166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19000"/>
          </a:stretch>
        </a:blipFill>
        <a:effectLst/>
      </p:bgPr>
    </p:bg>
    <p:spTree>
      <p:nvGrpSpPr>
        <p:cNvPr id="1" name="Shape 216"/>
        <p:cNvGrpSpPr/>
        <p:nvPr/>
      </p:nvGrpSpPr>
      <p:grpSpPr>
        <a:xfrm>
          <a:off x="0" y="0"/>
          <a:ext cx="0" cy="0"/>
          <a:chOff x="0" y="0"/>
          <a:chExt cx="0" cy="0"/>
        </a:xfrm>
      </p:grpSpPr>
      <p:sp>
        <p:nvSpPr>
          <p:cNvPr id="218" name="Google Shape;218;p22"/>
          <p:cNvSpPr txBox="1">
            <a:spLocks noGrp="1"/>
          </p:cNvSpPr>
          <p:nvPr>
            <p:ph type="body" idx="1"/>
          </p:nvPr>
        </p:nvSpPr>
        <p:spPr>
          <a:xfrm>
            <a:off x="457200" y="2815050"/>
            <a:ext cx="8566879" cy="1583648"/>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US" dirty="0"/>
          </a:p>
          <a:p>
            <a:pPr marL="0" lvl="0" indent="0" algn="l" rtl="0">
              <a:spcBef>
                <a:spcPts val="600"/>
              </a:spcBef>
              <a:spcAft>
                <a:spcPts val="0"/>
              </a:spcAft>
              <a:buNone/>
            </a:pPr>
            <a:r>
              <a:rPr lang="en-US" dirty="0"/>
              <a:t>The Center envisions a concrete industry where all stakeholders have access to technologies and the knowledge needed to effectively and safely produce and place carbon-neutral concrete and concrete products in the built environment.</a:t>
            </a:r>
          </a:p>
          <a:p>
            <a:pPr marL="0" lvl="0" indent="0" algn="l" rtl="0">
              <a:spcBef>
                <a:spcPts val="600"/>
              </a:spcBef>
              <a:spcAft>
                <a:spcPts val="0"/>
              </a:spcAft>
              <a:buNone/>
            </a:pPr>
            <a:r>
              <a:rPr lang="en-US" dirty="0"/>
              <a:t> </a:t>
            </a:r>
          </a:p>
          <a:p>
            <a:pPr marL="0" lvl="0" indent="0" algn="l" rtl="0">
              <a:spcBef>
                <a:spcPts val="600"/>
              </a:spcBef>
              <a:spcAft>
                <a:spcPts val="0"/>
              </a:spcAft>
              <a:buNone/>
            </a:pPr>
            <a:endParaRPr dirty="0"/>
          </a:p>
        </p:txBody>
      </p:sp>
      <p:sp>
        <p:nvSpPr>
          <p:cNvPr id="2" name="Rectangle 1">
            <a:extLst>
              <a:ext uri="{FF2B5EF4-FFF2-40B4-BE49-F238E27FC236}">
                <a16:creationId xmlns:a16="http://schemas.microsoft.com/office/drawing/2014/main" id="{B6C9C490-2E25-9C55-2181-4879BE2F6A1D}"/>
              </a:ext>
            </a:extLst>
          </p:cNvPr>
          <p:cNvSpPr/>
          <p:nvPr/>
        </p:nvSpPr>
        <p:spPr>
          <a:xfrm>
            <a:off x="457200" y="2002877"/>
            <a:ext cx="1697343" cy="568873"/>
          </a:xfrm>
          <a:prstGeom prst="rect">
            <a:avLst/>
          </a:prstGeom>
          <a:solidFill>
            <a:srgbClr val="A6D68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7" name="Google Shape;217;p22"/>
          <p:cNvSpPr txBox="1">
            <a:spLocks noGrp="1"/>
          </p:cNvSpPr>
          <p:nvPr>
            <p:ph type="title"/>
          </p:nvPr>
        </p:nvSpPr>
        <p:spPr>
          <a:xfrm>
            <a:off x="645783" y="2151150"/>
            <a:ext cx="4114800" cy="420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a:solidFill>
                  <a:srgbClr val="FFFFFF"/>
                </a:solidFill>
              </a:rPr>
              <a:t>Vision</a:t>
            </a:r>
            <a:endParaRPr sz="4000">
              <a:solidFill>
                <a:srgbClr val="FFFFFF"/>
              </a:solidFill>
            </a:endParaRPr>
          </a:p>
        </p:txBody>
      </p:sp>
    </p:spTree>
    <p:extLst>
      <p:ext uri="{BB962C8B-B14F-4D97-AF65-F5344CB8AC3E}">
        <p14:creationId xmlns:p14="http://schemas.microsoft.com/office/powerpoint/2010/main" val="29353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
                                            <p:txEl>
                                              <p:pRg st="1" end="1"/>
                                            </p:txEl>
                                          </p:spTgt>
                                        </p:tgtEl>
                                        <p:attrNameLst>
                                          <p:attrName>style.visibility</p:attrName>
                                        </p:attrNameLst>
                                      </p:cBhvr>
                                      <p:to>
                                        <p:strVal val="visible"/>
                                      </p:to>
                                    </p:set>
                                    <p:anim calcmode="lin" valueType="num">
                                      <p:cBhvr additive="base">
                                        <p:cTn id="7" dur="500" fill="hold"/>
                                        <p:tgtEl>
                                          <p:spTgt spid="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
                                            <p:txEl>
                                              <p:pRg st="2" end="2"/>
                                            </p:txEl>
                                          </p:spTgt>
                                        </p:tgtEl>
                                        <p:attrNameLst>
                                          <p:attrName>style.visibility</p:attrName>
                                        </p:attrNameLst>
                                      </p:cBhvr>
                                      <p:to>
                                        <p:strVal val="visible"/>
                                      </p:to>
                                    </p:set>
                                    <p:anim calcmode="lin" valueType="num">
                                      <p:cBhvr additive="base">
                                        <p:cTn id="13" dur="500" fill="hold"/>
                                        <p:tgtEl>
                                          <p:spTgt spid="2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le 1">
            <a:extLst>
              <a:ext uri="{FF2B5EF4-FFF2-40B4-BE49-F238E27FC236}">
                <a16:creationId xmlns:a16="http://schemas.microsoft.com/office/drawing/2014/main" id="{92445B4B-172C-5316-CAF4-C2256E1206B9}"/>
              </a:ext>
            </a:extLst>
          </p:cNvPr>
          <p:cNvSpPr>
            <a:spLocks noGrp="1"/>
          </p:cNvSpPr>
          <p:nvPr>
            <p:ph type="title"/>
          </p:nvPr>
        </p:nvSpPr>
        <p:spPr>
          <a:xfrm>
            <a:off x="457199" y="-100"/>
            <a:ext cx="6948055" cy="852155"/>
          </a:xfrm>
        </p:spPr>
        <p:txBody>
          <a:bodyPr/>
          <a:lstStyle/>
          <a:p>
            <a:r>
              <a:rPr lang="en-US" sz="2400" dirty="0">
                <a:ea typeface="ＭＳ Ｐゴシック" pitchFamily="-110" charset="-128"/>
              </a:rPr>
              <a:t>ACI Center of Excellence for Carbon-Neutral Concrete</a:t>
            </a:r>
            <a:endParaRPr lang="en-US" dirty="0"/>
          </a:p>
        </p:txBody>
      </p:sp>
      <p:sp>
        <p:nvSpPr>
          <p:cNvPr id="3" name="Text Placeholder 2">
            <a:extLst>
              <a:ext uri="{FF2B5EF4-FFF2-40B4-BE49-F238E27FC236}">
                <a16:creationId xmlns:a16="http://schemas.microsoft.com/office/drawing/2014/main" id="{B26F1B51-620B-D83C-8AEA-73CEF6B90A93}"/>
              </a:ext>
            </a:extLst>
          </p:cNvPr>
          <p:cNvSpPr>
            <a:spLocks noGrp="1"/>
          </p:cNvSpPr>
          <p:nvPr>
            <p:ph type="body" idx="1"/>
          </p:nvPr>
        </p:nvSpPr>
        <p:spPr>
          <a:xfrm>
            <a:off x="554183" y="2027793"/>
            <a:ext cx="3560618" cy="2219700"/>
          </a:xfrm>
        </p:spPr>
        <p:txBody>
          <a:bodyPr/>
          <a:lstStyle/>
          <a:p>
            <a:pPr marL="127000" indent="0">
              <a:buNone/>
            </a:pPr>
            <a:r>
              <a:rPr lang="en-US" sz="2200" dirty="0">
                <a:solidFill>
                  <a:srgbClr val="0E4681"/>
                </a:solidFill>
                <a:latin typeface="Calibri" panose="020F0502020204030204" pitchFamily="34" charset="0"/>
                <a:ea typeface="Calibri" panose="020F0502020204030204" pitchFamily="34" charset="0"/>
              </a:rPr>
              <a:t>Collaborate globally to drive research, education, awareness, and</a:t>
            </a:r>
            <a:r>
              <a:rPr lang="en-US" sz="2200" spc="-20" dirty="0">
                <a:solidFill>
                  <a:srgbClr val="0E4681"/>
                </a:solidFill>
                <a:latin typeface="Calibri" panose="020F0502020204030204" pitchFamily="34" charset="0"/>
                <a:ea typeface="Calibri" panose="020F0502020204030204" pitchFamily="34" charset="0"/>
              </a:rPr>
              <a:t> </a:t>
            </a:r>
            <a:r>
              <a:rPr lang="en-US" sz="2200" dirty="0">
                <a:solidFill>
                  <a:srgbClr val="0E4681"/>
                </a:solidFill>
                <a:latin typeface="Calibri" panose="020F0502020204030204" pitchFamily="34" charset="0"/>
                <a:ea typeface="Calibri" panose="020F0502020204030204" pitchFamily="34" charset="0"/>
              </a:rPr>
              <a:t>adoption of the use of carbon-neutral concrete materials and technologies in the built environment.  </a:t>
            </a:r>
          </a:p>
          <a:p>
            <a:endParaRPr lang="en-US" sz="2400" dirty="0"/>
          </a:p>
        </p:txBody>
      </p:sp>
      <p:sp>
        <p:nvSpPr>
          <p:cNvPr id="5" name="Title 1">
            <a:extLst>
              <a:ext uri="{FF2B5EF4-FFF2-40B4-BE49-F238E27FC236}">
                <a16:creationId xmlns:a16="http://schemas.microsoft.com/office/drawing/2014/main" id="{4B952A58-9388-B5BB-707C-7280D337542A}"/>
              </a:ext>
            </a:extLst>
          </p:cNvPr>
          <p:cNvSpPr txBox="1">
            <a:spLocks/>
          </p:cNvSpPr>
          <p:nvPr/>
        </p:nvSpPr>
        <p:spPr>
          <a:xfrm>
            <a:off x="554183" y="789574"/>
            <a:ext cx="8250600" cy="923661"/>
          </a:xfrm>
          <a:prstGeom prst="rect">
            <a:avLst/>
          </a:prstGeom>
          <a:noFill/>
          <a:effectLst>
            <a:outerShdw blurRad="152400" dist="76200" dir="6060000" algn="tl" rotWithShape="0">
              <a:srgbClr val="000000">
                <a:alpha val="12000"/>
              </a:srgbClr>
            </a:outerShdw>
          </a:effectLst>
        </p:spPr>
        <p:txBody>
          <a:bodyPr vert="horz" wrap="square" lIns="91440" tIns="45720" rIns="91440" bIns="45720" numCol="1" anchor="ctr" anchorCtr="0" compatLnSpc="1">
            <a:prstTxWarp prst="textNoShape">
              <a:avLst/>
            </a:prstTxWarp>
            <a:normAutofit/>
          </a:bodyPr>
          <a:lstStyle>
            <a:lvl1pPr marL="338138" indent="0"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MS PGothic" panose="020B0600070205080204" pitchFamily="34" charset="-128"/>
                <a:cs typeface="+mj-cs"/>
              </a:defRPr>
            </a:lvl1pPr>
            <a:lvl2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2pPr>
            <a:lvl3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3pPr>
            <a:lvl4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4pPr>
            <a:lvl5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5pPr>
            <a:lvl6pPr marL="457200" algn="l" defTabSz="457200" rtl="0" fontAlgn="base">
              <a:spcBef>
                <a:spcPct val="0"/>
              </a:spcBef>
              <a:spcAft>
                <a:spcPct val="0"/>
              </a:spcAft>
              <a:defRPr sz="3200">
                <a:solidFill>
                  <a:schemeClr val="bg1"/>
                </a:solidFill>
                <a:latin typeface="Arial" charset="0"/>
                <a:ea typeface="ＭＳ Ｐゴシック" pitchFamily="-110" charset="-128"/>
              </a:defRPr>
            </a:lvl6pPr>
            <a:lvl7pPr marL="914400" algn="l" defTabSz="457200" rtl="0" fontAlgn="base">
              <a:spcBef>
                <a:spcPct val="0"/>
              </a:spcBef>
              <a:spcAft>
                <a:spcPct val="0"/>
              </a:spcAft>
              <a:defRPr sz="3200">
                <a:solidFill>
                  <a:schemeClr val="bg1"/>
                </a:solidFill>
                <a:latin typeface="Arial" charset="0"/>
                <a:ea typeface="ＭＳ Ｐゴシック" pitchFamily="-110" charset="-128"/>
              </a:defRPr>
            </a:lvl7pPr>
            <a:lvl8pPr marL="1371600" algn="l" defTabSz="457200" rtl="0" fontAlgn="base">
              <a:spcBef>
                <a:spcPct val="0"/>
              </a:spcBef>
              <a:spcAft>
                <a:spcPct val="0"/>
              </a:spcAft>
              <a:defRPr sz="3200">
                <a:solidFill>
                  <a:schemeClr val="bg1"/>
                </a:solidFill>
                <a:latin typeface="Arial" charset="0"/>
                <a:ea typeface="ＭＳ Ｐゴシック" pitchFamily="-110" charset="-128"/>
              </a:defRPr>
            </a:lvl8pPr>
            <a:lvl9pPr marL="1828800" algn="l" defTabSz="457200" rtl="0" fontAlgn="base">
              <a:spcBef>
                <a:spcPct val="0"/>
              </a:spcBef>
              <a:spcAft>
                <a:spcPct val="0"/>
              </a:spcAft>
              <a:defRPr sz="3200">
                <a:solidFill>
                  <a:schemeClr val="bg1"/>
                </a:solidFill>
                <a:latin typeface="Arial" charset="0"/>
                <a:ea typeface="ＭＳ Ｐゴシック" pitchFamily="-110" charset="-128"/>
              </a:defRPr>
            </a:lvl9pPr>
          </a:lstStyle>
          <a:p>
            <a:r>
              <a:rPr lang="en-US" sz="2800">
                <a:solidFill>
                  <a:srgbClr val="FFFF00"/>
                </a:solidFill>
              </a:rPr>
              <a:t>Mission</a:t>
            </a:r>
          </a:p>
        </p:txBody>
      </p:sp>
      <p:pic>
        <p:nvPicPr>
          <p:cNvPr id="6" name="Picture 5" descr="A picture containing graphical user interface&#10;&#10;Description automatically generated">
            <a:extLst>
              <a:ext uri="{FF2B5EF4-FFF2-40B4-BE49-F238E27FC236}">
                <a16:creationId xmlns:a16="http://schemas.microsoft.com/office/drawing/2014/main" id="{3497F6A5-8556-902D-F502-F189F8A356D2}"/>
              </a:ext>
            </a:extLst>
          </p:cNvPr>
          <p:cNvPicPr>
            <a:picLocks noChangeAspect="1"/>
          </p:cNvPicPr>
          <p:nvPr/>
        </p:nvPicPr>
        <p:blipFill>
          <a:blip r:embed="rId3"/>
          <a:stretch>
            <a:fillRect/>
          </a:stretch>
        </p:blipFill>
        <p:spPr>
          <a:xfrm>
            <a:off x="4644481" y="1650753"/>
            <a:ext cx="3945336" cy="2524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7" name="Rectangle 6">
            <a:extLst>
              <a:ext uri="{FF2B5EF4-FFF2-40B4-BE49-F238E27FC236}">
                <a16:creationId xmlns:a16="http://schemas.microsoft.com/office/drawing/2014/main" id="{28C44359-BEA3-3506-3846-352FD1AAA517}"/>
              </a:ext>
            </a:extLst>
          </p:cNvPr>
          <p:cNvSpPr/>
          <p:nvPr/>
        </p:nvSpPr>
        <p:spPr>
          <a:xfrm>
            <a:off x="0" y="560832"/>
            <a:ext cx="9144000" cy="1728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8" name="Google Shape;208;p21"/>
          <p:cNvSpPr txBox="1">
            <a:spLocks noGrp="1"/>
          </p:cNvSpPr>
          <p:nvPr>
            <p:ph type="title"/>
          </p:nvPr>
        </p:nvSpPr>
        <p:spPr>
          <a:xfrm>
            <a:off x="277488" y="-621940"/>
            <a:ext cx="75487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Learning Objectives</a:t>
            </a:r>
            <a:endParaRPr dirty="0"/>
          </a:p>
        </p:txBody>
      </p:sp>
      <p:sp>
        <p:nvSpPr>
          <p:cNvPr id="17" name="Google Shape;209;p21">
            <a:extLst>
              <a:ext uri="{FF2B5EF4-FFF2-40B4-BE49-F238E27FC236}">
                <a16:creationId xmlns:a16="http://schemas.microsoft.com/office/drawing/2014/main" id="{4E7F7747-4D8B-43D7-843D-A1070E73525A}"/>
              </a:ext>
            </a:extLst>
          </p:cNvPr>
          <p:cNvSpPr txBox="1">
            <a:spLocks/>
          </p:cNvSpPr>
          <p:nvPr/>
        </p:nvSpPr>
        <p:spPr>
          <a:xfrm>
            <a:off x="1039076" y="1084088"/>
            <a:ext cx="4687956" cy="2543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marL="342900" indent="-342900">
              <a:spcBef>
                <a:spcPts val="0"/>
              </a:spcBef>
              <a:buClr>
                <a:srgbClr val="A6D683"/>
              </a:buClr>
              <a:defRPr/>
            </a:pPr>
            <a:r>
              <a:rPr lang="en-US" sz="2400" dirty="0">
                <a:solidFill>
                  <a:srgbClr val="00001A"/>
                </a:solidFill>
                <a:latin typeface="Calibri" panose="020F0502020204030204" pitchFamily="34" charset="0"/>
                <a:ea typeface="Calibri" panose="020F0502020204030204" pitchFamily="34" charset="0"/>
              </a:rPr>
              <a:t>Learn about existing tools and processes related to assessing environmental information related to carbon neutrality of concrete</a:t>
            </a:r>
          </a:p>
          <a:p>
            <a:pPr marL="342900" indent="-342900">
              <a:spcBef>
                <a:spcPts val="0"/>
              </a:spcBef>
              <a:buClr>
                <a:srgbClr val="A6D683"/>
              </a:buClr>
              <a:defRPr/>
            </a:pPr>
            <a:r>
              <a:rPr kumimoji="0" lang="en-US" sz="2400" i="0" u="none" strike="noStrike" kern="0" cap="none" spc="0" normalizeH="0" baseline="0" noProof="0" dirty="0">
                <a:ln>
                  <a:noFill/>
                </a:ln>
                <a:solidFill>
                  <a:srgbClr val="00001A"/>
                </a:solidFill>
                <a:effectLst/>
                <a:uLnTx/>
                <a:uFillTx/>
                <a:latin typeface="Calibri" panose="020F0502020204030204" pitchFamily="34" charset="0"/>
                <a:ea typeface="Calibri" panose="020F0502020204030204" pitchFamily="34" charset="0"/>
                <a:sym typeface="Chivo"/>
              </a:rPr>
              <a:t>Learn how these tools and processes relate to and depend on each other</a:t>
            </a:r>
          </a:p>
          <a:p>
            <a:pPr marL="0" marR="0" lvl="0" indent="0" algn="ctr" defTabSz="914400" rtl="0" eaLnBrk="1" fontAlgn="auto" latinLnBrk="0" hangingPunct="1">
              <a:lnSpc>
                <a:spcPct val="115000"/>
              </a:lnSpc>
              <a:spcBef>
                <a:spcPts val="0"/>
              </a:spcBef>
              <a:spcAft>
                <a:spcPts val="0"/>
              </a:spcAft>
              <a:buClr>
                <a:srgbClr val="A6D683"/>
              </a:buClr>
              <a:buSzPts val="1600"/>
              <a:buNone/>
              <a:tabLst/>
              <a:defRPr/>
            </a:pPr>
            <a:endParaRPr kumimoji="0" lang="en-US" sz="2000" b="0" i="0" u="none" strike="noStrike" kern="0" cap="none" spc="0" normalizeH="0" baseline="0" noProof="0" dirty="0">
              <a:ln>
                <a:noFill/>
              </a:ln>
              <a:solidFill>
                <a:srgbClr val="00001A"/>
              </a:solidFill>
              <a:effectLst/>
              <a:uLnTx/>
              <a:uFillTx/>
              <a:latin typeface="Chivo"/>
              <a:sym typeface="Chivo"/>
            </a:endParaRPr>
          </a:p>
        </p:txBody>
      </p:sp>
      <p:sp>
        <p:nvSpPr>
          <p:cNvPr id="14" name="Rectangle 13">
            <a:extLst>
              <a:ext uri="{FF2B5EF4-FFF2-40B4-BE49-F238E27FC236}">
                <a16:creationId xmlns:a16="http://schemas.microsoft.com/office/drawing/2014/main" id="{E786C221-6C1D-2F18-3944-0FCB21521803}"/>
              </a:ext>
            </a:extLst>
          </p:cNvPr>
          <p:cNvSpPr/>
          <p:nvPr/>
        </p:nvSpPr>
        <p:spPr>
          <a:xfrm>
            <a:off x="7751192" y="4135856"/>
            <a:ext cx="1348358" cy="892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clipart, screenshot&#10;&#10;Description automatically generated">
            <a:extLst>
              <a:ext uri="{FF2B5EF4-FFF2-40B4-BE49-F238E27FC236}">
                <a16:creationId xmlns:a16="http://schemas.microsoft.com/office/drawing/2014/main" id="{93D35DC4-CD0C-B2D9-D25F-D5F0B118E69B}"/>
              </a:ext>
            </a:extLst>
          </p:cNvPr>
          <p:cNvPicPr>
            <a:picLocks noChangeAspect="1"/>
          </p:cNvPicPr>
          <p:nvPr/>
        </p:nvPicPr>
        <p:blipFill>
          <a:blip r:embed="rId3"/>
          <a:stretch>
            <a:fillRect/>
          </a:stretch>
        </p:blipFill>
        <p:spPr>
          <a:xfrm>
            <a:off x="6409795" y="1826374"/>
            <a:ext cx="1695129" cy="1490752"/>
          </a:xfrm>
          <a:prstGeom prst="rect">
            <a:avLst/>
          </a:prstGeom>
        </p:spPr>
      </p:pic>
    </p:spTree>
    <p:extLst>
      <p:ext uri="{BB962C8B-B14F-4D97-AF65-F5344CB8AC3E}">
        <p14:creationId xmlns:p14="http://schemas.microsoft.com/office/powerpoint/2010/main" val="952307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C70A-A91E-C0AD-26F6-D4366F3CCF7A}"/>
              </a:ext>
            </a:extLst>
          </p:cNvPr>
          <p:cNvSpPr>
            <a:spLocks noGrp="1"/>
          </p:cNvSpPr>
          <p:nvPr>
            <p:ph type="title"/>
          </p:nvPr>
        </p:nvSpPr>
        <p:spPr>
          <a:xfrm>
            <a:off x="194901" y="23923"/>
            <a:ext cx="5486400" cy="1541078"/>
          </a:xfrm>
        </p:spPr>
        <p:txBody>
          <a:bodyPr/>
          <a:lstStyle/>
          <a:p>
            <a:r>
              <a:rPr lang="en-US" sz="2800">
                <a:solidFill>
                  <a:srgbClr val="0E4681"/>
                </a:solidFill>
              </a:rPr>
              <a:t>NEU Team</a:t>
            </a:r>
          </a:p>
        </p:txBody>
      </p:sp>
      <p:sp>
        <p:nvSpPr>
          <p:cNvPr id="11" name="TextBox 10">
            <a:extLst>
              <a:ext uri="{FF2B5EF4-FFF2-40B4-BE49-F238E27FC236}">
                <a16:creationId xmlns:a16="http://schemas.microsoft.com/office/drawing/2014/main" id="{3EB39396-E9B7-B053-27D9-D8775C44A65F}"/>
              </a:ext>
            </a:extLst>
          </p:cNvPr>
          <p:cNvSpPr txBox="1"/>
          <p:nvPr/>
        </p:nvSpPr>
        <p:spPr>
          <a:xfrm>
            <a:off x="119146" y="91758"/>
            <a:ext cx="86106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Franklin Gothic Medium" panose="020B0603020102020204" pitchFamily="34" charset="0"/>
                <a:ea typeface="ＭＳ Ｐゴシック" pitchFamily="-110" charset="-128"/>
                <a:cs typeface="Arial"/>
                <a:sym typeface="Arial"/>
              </a:rPr>
              <a:t>ACI Center of Excellence on Carbon-Neutral Concrete</a:t>
            </a:r>
            <a:endParaRPr kumimoji="0" lang="en-US" sz="2400" b="1" i="0" u="none" strike="noStrike" kern="0" cap="none" spc="0" normalizeH="0" baseline="0" noProof="0">
              <a:ln>
                <a:noFill/>
              </a:ln>
              <a:solidFill>
                <a:srgbClr val="FFFFFF"/>
              </a:solidFill>
              <a:effectLst/>
              <a:uLnTx/>
              <a:uFillTx/>
              <a:latin typeface="Franklin Gothic Medium" panose="020B0603020102020204" pitchFamily="34" charset="0"/>
              <a:cs typeface="Arial"/>
              <a:sym typeface="Arial"/>
            </a:endParaRPr>
          </a:p>
        </p:txBody>
      </p:sp>
      <p:sp>
        <p:nvSpPr>
          <p:cNvPr id="10" name="TextBox 9">
            <a:extLst>
              <a:ext uri="{FF2B5EF4-FFF2-40B4-BE49-F238E27FC236}">
                <a16:creationId xmlns:a16="http://schemas.microsoft.com/office/drawing/2014/main" id="{F02EB1C9-CAAF-D3B0-B577-5165C27A640C}"/>
              </a:ext>
            </a:extLst>
          </p:cNvPr>
          <p:cNvSpPr txBox="1"/>
          <p:nvPr/>
        </p:nvSpPr>
        <p:spPr>
          <a:xfrm>
            <a:off x="6595028" y="1506329"/>
            <a:ext cx="24160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E4681"/>
                </a:solidFill>
                <a:effectLst/>
                <a:uLnTx/>
                <a:uFillTx/>
                <a:latin typeface="Arial"/>
                <a:cs typeface="Arial"/>
                <a:sym typeface="Arial"/>
              </a:rPr>
              <a:t>Dr. Andrea Schokker</a:t>
            </a:r>
            <a:br>
              <a:rPr kumimoji="0" lang="en-US" sz="1400" b="0" i="0" u="none" strike="noStrike" kern="0" cap="none" spc="0" normalizeH="0" baseline="0" noProof="0">
                <a:ln>
                  <a:noFill/>
                </a:ln>
                <a:solidFill>
                  <a:srgbClr val="0E4681"/>
                </a:solidFill>
                <a:effectLst/>
                <a:uLnTx/>
                <a:uFillTx/>
                <a:latin typeface="Arial"/>
                <a:cs typeface="Arial"/>
                <a:sym typeface="Arial"/>
              </a:rPr>
            </a:br>
            <a:r>
              <a:rPr kumimoji="0" lang="en-US" sz="1400" b="0" i="0" u="none" strike="noStrike" kern="0" cap="none" spc="0" normalizeH="0" baseline="0" noProof="0">
                <a:ln>
                  <a:noFill/>
                </a:ln>
                <a:solidFill>
                  <a:srgbClr val="0E4681"/>
                </a:solidFill>
                <a:effectLst/>
                <a:uLnTx/>
                <a:uFillTx/>
                <a:latin typeface="Arial"/>
                <a:cs typeface="Arial"/>
                <a:sym typeface="Arial"/>
              </a:rPr>
              <a:t>Senior Technical Consultant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E4681"/>
                </a:solidFill>
                <a:effectLst/>
                <a:uLnTx/>
                <a:uFillTx/>
                <a:latin typeface="Arial"/>
                <a:cs typeface="Arial"/>
                <a:sym typeface="Arial"/>
              </a:rPr>
              <a:t>a</a:t>
            </a:r>
            <a:r>
              <a:rPr kumimoji="0" lang="en-US" sz="1400" b="0" i="0" u="none" strike="noStrike" kern="0" cap="none" spc="0" normalizeH="0" baseline="0" noProof="0" err="1">
                <a:ln>
                  <a:noFill/>
                </a:ln>
                <a:solidFill>
                  <a:srgbClr val="0E4681"/>
                </a:solidFill>
                <a:effectLst/>
                <a:uLnTx/>
                <a:uFillTx/>
                <a:latin typeface="Arial"/>
                <a:cs typeface="Arial"/>
                <a:sym typeface="Arial"/>
              </a:rPr>
              <a:t>nd</a:t>
            </a:r>
            <a:r>
              <a:rPr kumimoji="0" lang="en-US" sz="1400" b="0" i="0" u="none" strike="noStrike" kern="0" cap="none" spc="0" normalizeH="0" baseline="0" noProof="0">
                <a:ln>
                  <a:noFill/>
                </a:ln>
                <a:solidFill>
                  <a:srgbClr val="0E4681"/>
                </a:solidFill>
                <a:effectLst/>
                <a:uLnTx/>
                <a:uFillTx/>
                <a:latin typeface="Arial"/>
                <a:cs typeface="Arial"/>
                <a:sym typeface="Arial"/>
              </a:rPr>
              <a:t> Board Advisor</a:t>
            </a:r>
          </a:p>
        </p:txBody>
      </p:sp>
      <p:sp>
        <p:nvSpPr>
          <p:cNvPr id="12" name="TextBox 11">
            <a:extLst>
              <a:ext uri="{FF2B5EF4-FFF2-40B4-BE49-F238E27FC236}">
                <a16:creationId xmlns:a16="http://schemas.microsoft.com/office/drawing/2014/main" id="{5CF8C68F-10E8-C5CB-49E6-33064DC30EF9}"/>
              </a:ext>
            </a:extLst>
          </p:cNvPr>
          <p:cNvSpPr txBox="1"/>
          <p:nvPr/>
        </p:nvSpPr>
        <p:spPr>
          <a:xfrm>
            <a:off x="3184694" y="1556768"/>
            <a:ext cx="16385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Dean</a:t>
            </a:r>
            <a:r>
              <a:rPr kumimoji="0" lang="en-US" sz="1400" b="0" i="0" u="none" strike="noStrike" kern="0" cap="none" spc="0" normalizeH="0" noProof="0" dirty="0">
                <a:ln>
                  <a:noFill/>
                </a:ln>
                <a:solidFill>
                  <a:srgbClr val="0E4681"/>
                </a:solidFill>
                <a:effectLst/>
                <a:uLnTx/>
                <a:uFillTx/>
                <a:latin typeface="Arial"/>
                <a:cs typeface="Arial"/>
                <a:sym typeface="Arial"/>
              </a:rPr>
              <a:t> Frank</a:t>
            </a:r>
            <a:r>
              <a:rPr kumimoji="0" lang="en-US" sz="1400" b="0" i="0" u="none" strike="noStrike" kern="0" cap="none" spc="0" normalizeH="0" baseline="0" noProof="0" dirty="0">
                <a:ln>
                  <a:noFill/>
                </a:ln>
                <a:solidFill>
                  <a:srgbClr val="0E4681"/>
                </a:solidFill>
                <a:effectLst/>
                <a:uLnTx/>
                <a:uFillTx/>
                <a:latin typeface="Arial"/>
                <a:cs typeface="Arial"/>
                <a:sym typeface="Arial"/>
              </a:rPr>
              <a:t>, P.E.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Executive Director</a:t>
            </a:r>
          </a:p>
        </p:txBody>
      </p:sp>
      <p:sp>
        <p:nvSpPr>
          <p:cNvPr id="13" name="TextBox 12">
            <a:extLst>
              <a:ext uri="{FF2B5EF4-FFF2-40B4-BE49-F238E27FC236}">
                <a16:creationId xmlns:a16="http://schemas.microsoft.com/office/drawing/2014/main" id="{D6F880EF-3EA7-2A00-30E6-0419A3577159}"/>
              </a:ext>
            </a:extLst>
          </p:cNvPr>
          <p:cNvSpPr txBox="1"/>
          <p:nvPr/>
        </p:nvSpPr>
        <p:spPr>
          <a:xfrm>
            <a:off x="1084613" y="4313078"/>
            <a:ext cx="16670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Kelly Dudley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Assistant Executive Director</a:t>
            </a:r>
          </a:p>
        </p:txBody>
      </p:sp>
      <p:sp>
        <p:nvSpPr>
          <p:cNvPr id="15" name="TextBox 14">
            <a:extLst>
              <a:ext uri="{FF2B5EF4-FFF2-40B4-BE49-F238E27FC236}">
                <a16:creationId xmlns:a16="http://schemas.microsoft.com/office/drawing/2014/main" id="{D9D8DFCE-17C0-79C8-0FC8-3C278098E419}"/>
              </a:ext>
            </a:extLst>
          </p:cNvPr>
          <p:cNvSpPr txBox="1"/>
          <p:nvPr/>
        </p:nvSpPr>
        <p:spPr>
          <a:xfrm>
            <a:off x="5829454" y="4325064"/>
            <a:ext cx="163859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Kari Moosmann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Director of Marketing</a:t>
            </a:r>
          </a:p>
        </p:txBody>
      </p:sp>
      <p:sp>
        <p:nvSpPr>
          <p:cNvPr id="17" name="TextBox 16">
            <a:extLst>
              <a:ext uri="{FF2B5EF4-FFF2-40B4-BE49-F238E27FC236}">
                <a16:creationId xmlns:a16="http://schemas.microsoft.com/office/drawing/2014/main" id="{1FA3890B-CF90-3506-AB2B-685E18501328}"/>
              </a:ext>
            </a:extLst>
          </p:cNvPr>
          <p:cNvSpPr txBox="1"/>
          <p:nvPr/>
        </p:nvSpPr>
        <p:spPr>
          <a:xfrm>
            <a:off x="3192043" y="4313078"/>
            <a:ext cx="163124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Dr. Sureka Sumanasooriya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E4681"/>
                </a:solidFill>
                <a:effectLst/>
                <a:uLnTx/>
                <a:uFillTx/>
                <a:latin typeface="Arial"/>
                <a:cs typeface="Arial"/>
                <a:sym typeface="Arial"/>
              </a:rPr>
              <a:t>Technical Director</a:t>
            </a:r>
          </a:p>
        </p:txBody>
      </p:sp>
      <p:pic>
        <p:nvPicPr>
          <p:cNvPr id="8" name="Picture 7" descr="A person smiling for the camera&#10;&#10;Description automatically generated with low confidence">
            <a:extLst>
              <a:ext uri="{FF2B5EF4-FFF2-40B4-BE49-F238E27FC236}">
                <a16:creationId xmlns:a16="http://schemas.microsoft.com/office/drawing/2014/main" id="{E01F5F9D-5CAC-6E8E-BC57-F5FB4299C30B}"/>
              </a:ext>
            </a:extLst>
          </p:cNvPr>
          <p:cNvPicPr>
            <a:picLocks noChangeAspect="1"/>
          </p:cNvPicPr>
          <p:nvPr/>
        </p:nvPicPr>
        <p:blipFill rotWithShape="1">
          <a:blip r:embed="rId3"/>
          <a:srcRect l="9297" t="33668"/>
          <a:stretch/>
        </p:blipFill>
        <p:spPr>
          <a:xfrm>
            <a:off x="4967862" y="690721"/>
            <a:ext cx="1656278" cy="1715120"/>
          </a:xfrm>
          <a:prstGeom prst="rect">
            <a:avLst/>
          </a:prstGeom>
        </p:spPr>
      </p:pic>
      <p:pic>
        <p:nvPicPr>
          <p:cNvPr id="20" name="Picture 19" descr="A person smiling for the camera&#10;&#10;Description automatically generated with low confidence">
            <a:extLst>
              <a:ext uri="{FF2B5EF4-FFF2-40B4-BE49-F238E27FC236}">
                <a16:creationId xmlns:a16="http://schemas.microsoft.com/office/drawing/2014/main" id="{9B6C81CB-5576-9808-3B2E-57596A73A1A8}"/>
              </a:ext>
            </a:extLst>
          </p:cNvPr>
          <p:cNvPicPr>
            <a:picLocks noChangeAspect="1"/>
          </p:cNvPicPr>
          <p:nvPr/>
        </p:nvPicPr>
        <p:blipFill rotWithShape="1">
          <a:blip r:embed="rId4"/>
          <a:srcRect l="14356" t="29287" r="17374" b="2877"/>
          <a:stretch/>
        </p:blipFill>
        <p:spPr>
          <a:xfrm>
            <a:off x="1084613" y="2543123"/>
            <a:ext cx="1257932" cy="1769955"/>
          </a:xfrm>
          <a:prstGeom prst="rect">
            <a:avLst/>
          </a:prstGeom>
        </p:spPr>
      </p:pic>
      <p:pic>
        <p:nvPicPr>
          <p:cNvPr id="22" name="Picture 21" descr="A person wearing glasses&#10;&#10;Description automatically generated with low confidence">
            <a:extLst>
              <a:ext uri="{FF2B5EF4-FFF2-40B4-BE49-F238E27FC236}">
                <a16:creationId xmlns:a16="http://schemas.microsoft.com/office/drawing/2014/main" id="{46944702-A356-3A15-458E-28E9F9B86CDF}"/>
              </a:ext>
            </a:extLst>
          </p:cNvPr>
          <p:cNvPicPr>
            <a:picLocks noChangeAspect="1"/>
          </p:cNvPicPr>
          <p:nvPr/>
        </p:nvPicPr>
        <p:blipFill rotWithShape="1">
          <a:blip r:embed="rId5"/>
          <a:srcRect l="10077" t="31746" r="11808"/>
          <a:stretch/>
        </p:blipFill>
        <p:spPr>
          <a:xfrm>
            <a:off x="3256055" y="2543139"/>
            <a:ext cx="1440239" cy="1781925"/>
          </a:xfrm>
          <a:prstGeom prst="rect">
            <a:avLst/>
          </a:prstGeom>
        </p:spPr>
      </p:pic>
      <p:pic>
        <p:nvPicPr>
          <p:cNvPr id="24" name="Picture 23" descr="A person smiling in front of a fountain&#10;&#10;Description automatically generated with medium confidence">
            <a:extLst>
              <a:ext uri="{FF2B5EF4-FFF2-40B4-BE49-F238E27FC236}">
                <a16:creationId xmlns:a16="http://schemas.microsoft.com/office/drawing/2014/main" id="{B9F7D81A-0931-985A-81C9-3E197CCDD34F}"/>
              </a:ext>
            </a:extLst>
          </p:cNvPr>
          <p:cNvPicPr>
            <a:picLocks noChangeAspect="1"/>
          </p:cNvPicPr>
          <p:nvPr/>
        </p:nvPicPr>
        <p:blipFill rotWithShape="1">
          <a:blip r:embed="rId6"/>
          <a:srcRect l="11807" t="29286" r="18538" b="465"/>
          <a:stretch/>
        </p:blipFill>
        <p:spPr>
          <a:xfrm>
            <a:off x="5829454" y="2518181"/>
            <a:ext cx="1256855" cy="1794897"/>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AFD448AF-163E-06F7-8FA2-0FD67BC01F61}"/>
              </a:ext>
            </a:extLst>
          </p:cNvPr>
          <p:cNvPicPr>
            <a:picLocks noChangeAspect="1"/>
          </p:cNvPicPr>
          <p:nvPr/>
        </p:nvPicPr>
        <p:blipFill>
          <a:blip r:embed="rId7"/>
          <a:stretch>
            <a:fillRect/>
          </a:stretch>
        </p:blipFill>
        <p:spPr>
          <a:xfrm>
            <a:off x="1986092" y="564958"/>
            <a:ext cx="1189672" cy="1791192"/>
          </a:xfrm>
          <a:prstGeom prst="rect">
            <a:avLst/>
          </a:prstGeom>
        </p:spPr>
      </p:pic>
    </p:spTree>
    <p:extLst>
      <p:ext uri="{BB962C8B-B14F-4D97-AF65-F5344CB8AC3E}">
        <p14:creationId xmlns:p14="http://schemas.microsoft.com/office/powerpoint/2010/main" val="5220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le 1">
            <a:extLst>
              <a:ext uri="{FF2B5EF4-FFF2-40B4-BE49-F238E27FC236}">
                <a16:creationId xmlns:a16="http://schemas.microsoft.com/office/drawing/2014/main" id="{92445B4B-172C-5316-CAF4-C2256E1206B9}"/>
              </a:ext>
            </a:extLst>
          </p:cNvPr>
          <p:cNvSpPr>
            <a:spLocks noGrp="1"/>
          </p:cNvSpPr>
          <p:nvPr>
            <p:ph type="title"/>
          </p:nvPr>
        </p:nvSpPr>
        <p:spPr>
          <a:xfrm>
            <a:off x="457200" y="472612"/>
            <a:ext cx="5181601" cy="923661"/>
          </a:xfrm>
        </p:spPr>
        <p:txBody>
          <a:bodyPr/>
          <a:lstStyle/>
          <a:p>
            <a:r>
              <a:rPr lang="en-US" sz="2775" dirty="0">
                <a:latin typeface="Franklin Gothic Medium"/>
                <a:ea typeface="ＭＳ Ｐゴシック"/>
              </a:rPr>
              <a:t>NEU Validation Program</a:t>
            </a:r>
            <a:br>
              <a:rPr lang="en-US" sz="2775" dirty="0">
                <a:latin typeface="Franklin Gothic Medium"/>
                <a:ea typeface="ＭＳ Ｐゴシック"/>
              </a:rPr>
            </a:br>
            <a:r>
              <a:rPr lang="en-US" sz="2775" dirty="0">
                <a:latin typeface="Franklin Gothic Medium"/>
                <a:ea typeface="ＭＳ Ｐゴシック"/>
              </a:rPr>
              <a:t>(Upcoming Webinar)</a:t>
            </a:r>
            <a:endParaRPr lang="en-US" sz="3600" dirty="0"/>
          </a:p>
        </p:txBody>
      </p:sp>
      <p:sp>
        <p:nvSpPr>
          <p:cNvPr id="3" name="Text Placeholder 2">
            <a:extLst>
              <a:ext uri="{FF2B5EF4-FFF2-40B4-BE49-F238E27FC236}">
                <a16:creationId xmlns:a16="http://schemas.microsoft.com/office/drawing/2014/main" id="{B26F1B51-620B-D83C-8AEA-73CEF6B90A93}"/>
              </a:ext>
            </a:extLst>
          </p:cNvPr>
          <p:cNvSpPr>
            <a:spLocks noGrp="1"/>
          </p:cNvSpPr>
          <p:nvPr>
            <p:ph type="body" idx="1"/>
          </p:nvPr>
        </p:nvSpPr>
        <p:spPr>
          <a:xfrm>
            <a:off x="457200" y="2083471"/>
            <a:ext cx="6507956" cy="2956038"/>
          </a:xfrm>
        </p:spPr>
        <p:txBody>
          <a:bodyPr/>
          <a:lstStyle/>
          <a:p>
            <a:pPr marL="126683" indent="0">
              <a:buNone/>
            </a:pPr>
            <a:r>
              <a:rPr lang="en-US" sz="1400" b="1" dirty="0">
                <a:solidFill>
                  <a:srgbClr val="0E4681"/>
                </a:solidFill>
              </a:rPr>
              <a:t>What is Validation? </a:t>
            </a:r>
            <a:endParaRPr lang="en-US" sz="1800" dirty="0"/>
          </a:p>
          <a:p>
            <a:pPr marL="456724" indent="-330041"/>
            <a:r>
              <a:rPr lang="en-US" sz="1400" dirty="0">
                <a:solidFill>
                  <a:srgbClr val="0E4681"/>
                </a:solidFill>
              </a:rPr>
              <a:t>Validation: Process for evaluating reasonableness of the assumptions, limitations and methods that support an environmental statement about the outcome of future activities</a:t>
            </a:r>
          </a:p>
          <a:p>
            <a:pPr marL="456724" indent="-330041"/>
            <a:r>
              <a:rPr lang="en-US" sz="1400" dirty="0">
                <a:solidFill>
                  <a:srgbClr val="0E4681"/>
                </a:solidFill>
              </a:rPr>
              <a:t>Verification: Process for evaluating an environmental information statement based on historical data and information to determine whether the statement is materially correct and conforms to relevant criteria</a:t>
            </a:r>
          </a:p>
          <a:p>
            <a:pPr marL="456724" indent="-330041"/>
            <a:r>
              <a:rPr lang="en-US" sz="1400" dirty="0">
                <a:solidFill>
                  <a:srgbClr val="0E4681"/>
                </a:solidFill>
              </a:rPr>
              <a:t>In short…we are looking for assurance in the accuracy of manufacturers’ environmental claims…look for a future NEU webinar</a:t>
            </a:r>
          </a:p>
          <a:p>
            <a:pPr marL="913913" lvl="1" indent="-330041"/>
            <a:endParaRPr lang="en-US" sz="1400" dirty="0">
              <a:solidFill>
                <a:srgbClr val="0E4681"/>
              </a:solidFill>
            </a:endParaRPr>
          </a:p>
          <a:p>
            <a:pPr marL="126683" indent="0">
              <a:buNone/>
            </a:pPr>
            <a:endParaRPr lang="en-US" sz="1400" dirty="0">
              <a:solidFill>
                <a:srgbClr val="0E4681"/>
              </a:solidFill>
            </a:endParaRPr>
          </a:p>
          <a:p>
            <a:pPr marL="126683" indent="0">
              <a:buNone/>
            </a:pPr>
            <a:endParaRPr lang="en-US" sz="1400" dirty="0">
              <a:solidFill>
                <a:srgbClr val="0E4681"/>
              </a:solidFill>
            </a:endParaRPr>
          </a:p>
        </p:txBody>
      </p:sp>
      <p:pic>
        <p:nvPicPr>
          <p:cNvPr id="6" name="Picture 5" descr="A picture containing text&#10;&#10;Description automatically generated">
            <a:extLst>
              <a:ext uri="{FF2B5EF4-FFF2-40B4-BE49-F238E27FC236}">
                <a16:creationId xmlns:a16="http://schemas.microsoft.com/office/drawing/2014/main" id="{F2478DA5-36B6-0E73-5853-8168E9A0597B}"/>
              </a:ext>
            </a:extLst>
          </p:cNvPr>
          <p:cNvPicPr>
            <a:picLocks noChangeAspect="1"/>
          </p:cNvPicPr>
          <p:nvPr/>
        </p:nvPicPr>
        <p:blipFill>
          <a:blip r:embed="rId3"/>
          <a:stretch>
            <a:fillRect/>
          </a:stretch>
        </p:blipFill>
        <p:spPr>
          <a:xfrm>
            <a:off x="5439277" y="185626"/>
            <a:ext cx="3048866" cy="2032577"/>
          </a:xfrm>
          <a:prstGeom prst="rect">
            <a:avLst/>
          </a:prstGeom>
        </p:spPr>
      </p:pic>
    </p:spTree>
    <p:extLst>
      <p:ext uri="{BB962C8B-B14F-4D97-AF65-F5344CB8AC3E}">
        <p14:creationId xmlns:p14="http://schemas.microsoft.com/office/powerpoint/2010/main" val="32952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5"/>
          <p:cNvSpPr txBox="1">
            <a:spLocks noGrp="1"/>
          </p:cNvSpPr>
          <p:nvPr>
            <p:ph type="ctrTitle"/>
          </p:nvPr>
        </p:nvSpPr>
        <p:spPr>
          <a:xfrm>
            <a:off x="241300" y="223837"/>
            <a:ext cx="5486400" cy="701749"/>
          </a:xfrm>
        </p:spPr>
        <p:txBody>
          <a:bodyPr spcFirstLastPara="1" wrap="square" lIns="0" tIns="0" rIns="0" bIns="0" anchor="b" anchorCtr="0">
            <a:normAutofit/>
          </a:bodyPr>
          <a:lstStyle/>
          <a:p>
            <a:pPr marL="0" lvl="0" indent="0" rtl="0">
              <a:spcBef>
                <a:spcPts val="0"/>
              </a:spcBef>
              <a:spcAft>
                <a:spcPts val="0"/>
              </a:spcAft>
              <a:buNone/>
            </a:pPr>
            <a:r>
              <a:rPr lang="en-US"/>
              <a:t>Thank you!</a:t>
            </a:r>
          </a:p>
        </p:txBody>
      </p:sp>
      <p:sp>
        <p:nvSpPr>
          <p:cNvPr id="391" name="Google Shape;391;p35"/>
          <p:cNvSpPr txBox="1">
            <a:spLocks noGrp="1"/>
          </p:cNvSpPr>
          <p:nvPr>
            <p:ph type="subTitle" idx="1"/>
          </p:nvPr>
        </p:nvSpPr>
        <p:spPr>
          <a:xfrm>
            <a:off x="971506" y="1932886"/>
            <a:ext cx="7684165" cy="2685536"/>
          </a:xfrm>
        </p:spPr>
        <p:txBody>
          <a:bodyPr spcFirstLastPara="1" wrap="square" lIns="0" tIns="0" rIns="0" bIns="0" anchor="t" anchorCtr="0">
            <a:normAutofit/>
          </a:bodyPr>
          <a:lstStyle/>
          <a:p>
            <a:pPr marL="101600" lvl="0" indent="0">
              <a:spcBef>
                <a:spcPts val="1800"/>
              </a:spcBef>
              <a:spcAft>
                <a:spcPts val="1800"/>
              </a:spcAft>
              <a:buSzPts val="2000"/>
            </a:pPr>
            <a:r>
              <a:rPr lang="en-US" sz="2000"/>
              <a:t>NEU: An ACI Center of Excellence for Carbon Neutral Concrete</a:t>
            </a:r>
          </a:p>
          <a:p>
            <a:pPr marL="101600" lvl="0" indent="0">
              <a:spcBef>
                <a:spcPts val="1800"/>
              </a:spcBef>
              <a:spcAft>
                <a:spcPts val="1800"/>
              </a:spcAft>
              <a:buSzPts val="2000"/>
            </a:pPr>
            <a:r>
              <a:rPr lang="en-US" sz="2000"/>
              <a:t>@NEUCarbonNeutralConcrete</a:t>
            </a:r>
          </a:p>
          <a:p>
            <a:pPr marL="101600" lvl="0" indent="0">
              <a:spcBef>
                <a:spcPts val="1800"/>
              </a:spcBef>
              <a:spcAft>
                <a:spcPts val="1800"/>
              </a:spcAft>
              <a:buSzPts val="2000"/>
            </a:pPr>
            <a:r>
              <a:rPr lang="en-US" sz="2000"/>
              <a:t>@</a:t>
            </a:r>
            <a:r>
              <a:rPr lang="en-US" sz="2000" err="1"/>
              <a:t>NEUconcrete</a:t>
            </a:r>
            <a:endParaRPr lang="en-US" sz="2000" b="1"/>
          </a:p>
        </p:txBody>
      </p:sp>
      <p:pic>
        <p:nvPicPr>
          <p:cNvPr id="4" name="Picture 3">
            <a:extLst>
              <a:ext uri="{FF2B5EF4-FFF2-40B4-BE49-F238E27FC236}">
                <a16:creationId xmlns:a16="http://schemas.microsoft.com/office/drawing/2014/main" id="{95BDFDEC-CEEF-C4D6-147D-FA723C26F20B}"/>
              </a:ext>
            </a:extLst>
          </p:cNvPr>
          <p:cNvPicPr>
            <a:picLocks noChangeAspect="1"/>
          </p:cNvPicPr>
          <p:nvPr/>
        </p:nvPicPr>
        <p:blipFill>
          <a:blip r:embed="rId3"/>
          <a:srcRect/>
          <a:stretch/>
        </p:blipFill>
        <p:spPr>
          <a:xfrm>
            <a:off x="488329" y="2956408"/>
            <a:ext cx="426024" cy="435492"/>
          </a:xfrm>
          <a:prstGeom prst="rect">
            <a:avLst/>
          </a:prstGeom>
        </p:spPr>
      </p:pic>
      <p:pic>
        <p:nvPicPr>
          <p:cNvPr id="6" name="Picture 5" descr="Icon&#10;&#10;Description automatically generated">
            <a:extLst>
              <a:ext uri="{FF2B5EF4-FFF2-40B4-BE49-F238E27FC236}">
                <a16:creationId xmlns:a16="http://schemas.microsoft.com/office/drawing/2014/main" id="{34EBA2A9-13BC-67E0-BB70-C241AEC37856}"/>
              </a:ext>
            </a:extLst>
          </p:cNvPr>
          <p:cNvPicPr>
            <a:picLocks noChangeAspect="1"/>
          </p:cNvPicPr>
          <p:nvPr/>
        </p:nvPicPr>
        <p:blipFill>
          <a:blip r:embed="rId4"/>
          <a:stretch>
            <a:fillRect/>
          </a:stretch>
        </p:blipFill>
        <p:spPr>
          <a:xfrm>
            <a:off x="488329" y="2136258"/>
            <a:ext cx="435492" cy="435492"/>
          </a:xfrm>
          <a:prstGeom prst="rect">
            <a:avLst/>
          </a:prstGeom>
        </p:spPr>
      </p:pic>
      <p:pic>
        <p:nvPicPr>
          <p:cNvPr id="8" name="Picture 7" descr="Logo, icon&#10;&#10;Description automatically generated">
            <a:extLst>
              <a:ext uri="{FF2B5EF4-FFF2-40B4-BE49-F238E27FC236}">
                <a16:creationId xmlns:a16="http://schemas.microsoft.com/office/drawing/2014/main" id="{A58B170F-A60D-F050-0CD0-961339DD5B90}"/>
              </a:ext>
            </a:extLst>
          </p:cNvPr>
          <p:cNvPicPr>
            <a:picLocks noChangeAspect="1"/>
          </p:cNvPicPr>
          <p:nvPr/>
        </p:nvPicPr>
        <p:blipFill>
          <a:blip r:embed="rId5"/>
          <a:stretch>
            <a:fillRect/>
          </a:stretch>
        </p:blipFill>
        <p:spPr>
          <a:xfrm>
            <a:off x="474257" y="3745153"/>
            <a:ext cx="435493" cy="435493"/>
          </a:xfrm>
          <a:prstGeom prst="rect">
            <a:avLst/>
          </a:prstGeom>
        </p:spPr>
      </p:pic>
      <p:sp>
        <p:nvSpPr>
          <p:cNvPr id="9" name="TextBox 8">
            <a:extLst>
              <a:ext uri="{FF2B5EF4-FFF2-40B4-BE49-F238E27FC236}">
                <a16:creationId xmlns:a16="http://schemas.microsoft.com/office/drawing/2014/main" id="{2657F872-4913-2273-9BF2-F58857C0D144}"/>
              </a:ext>
            </a:extLst>
          </p:cNvPr>
          <p:cNvSpPr txBox="1"/>
          <p:nvPr/>
        </p:nvSpPr>
        <p:spPr>
          <a:xfrm>
            <a:off x="443414" y="748750"/>
            <a:ext cx="7318100" cy="1754326"/>
          </a:xfrm>
          <a:prstGeom prst="rect">
            <a:avLst/>
          </a:prstGeom>
          <a:noFill/>
        </p:spPr>
        <p:txBody>
          <a:bodyPr wrap="square">
            <a:spAutoFit/>
          </a:bodyPr>
          <a:lstStyle/>
          <a:p>
            <a:endParaRPr lang="en-US" sz="1800" i="1">
              <a:solidFill>
                <a:srgbClr val="0E4681"/>
              </a:solidFill>
              <a:hlinkClick r:id="rId6">
                <a:extLst>
                  <a:ext uri="{A12FA001-AC4F-418D-AE19-62706E023703}">
                    <ahyp:hlinkClr xmlns:ahyp="http://schemas.microsoft.com/office/drawing/2018/hyperlinkcolor" val="tx"/>
                  </a:ext>
                </a:extLst>
              </a:hlinkClick>
            </a:endParaRPr>
          </a:p>
          <a:p>
            <a:r>
              <a:rPr lang="en-US" sz="1800" i="1">
                <a:solidFill>
                  <a:srgbClr val="0E4681"/>
                </a:solidFill>
                <a:hlinkClick r:id="rId6">
                  <a:extLst>
                    <a:ext uri="{A12FA001-AC4F-418D-AE19-62706E023703}">
                      <ahyp:hlinkClr xmlns:ahyp="http://schemas.microsoft.com/office/drawing/2018/hyperlinkcolor" val="tx"/>
                    </a:ext>
                  </a:extLst>
                </a:hlinkClick>
              </a:rPr>
              <a:t>www.neuconcrete.org</a:t>
            </a:r>
            <a:endParaRPr lang="en-US" sz="1800" i="1">
              <a:solidFill>
                <a:srgbClr val="0E4681"/>
              </a:solidFill>
            </a:endParaRPr>
          </a:p>
          <a:p>
            <a:endParaRPr lang="en-US" sz="1800" i="1">
              <a:solidFill>
                <a:srgbClr val="0E4681"/>
              </a:solidFill>
            </a:endParaRPr>
          </a:p>
          <a:p>
            <a:r>
              <a:rPr lang="en-US" sz="1800" i="1">
                <a:solidFill>
                  <a:srgbClr val="0E4681"/>
                </a:solidFill>
                <a:hlinkClick r:id="rId7">
                  <a:extLst>
                    <a:ext uri="{A12FA001-AC4F-418D-AE19-62706E023703}">
                      <ahyp:hlinkClr xmlns:ahyp="http://schemas.microsoft.com/office/drawing/2018/hyperlinkcolor" val="tx"/>
                    </a:ext>
                  </a:extLst>
                </a:hlinkClick>
              </a:rPr>
              <a:t>info@neuconcrete.org</a:t>
            </a:r>
            <a:endParaRPr lang="en-US" sz="1800" i="1">
              <a:solidFill>
                <a:srgbClr val="0E4681"/>
              </a:solidFill>
            </a:endParaRPr>
          </a:p>
          <a:p>
            <a:r>
              <a:rPr lang="en-US" sz="1800" i="1">
                <a:solidFill>
                  <a:srgbClr val="0E4681"/>
                </a:solidFill>
              </a:rPr>
              <a:t> </a:t>
            </a:r>
          </a:p>
          <a:p>
            <a:endParaRPr lang="en-US" sz="1800" i="1">
              <a:solidFill>
                <a:srgbClr val="0E468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50C9-874D-A278-B168-FCB1BAC52A69}"/>
              </a:ext>
            </a:extLst>
          </p:cNvPr>
          <p:cNvSpPr>
            <a:spLocks noGrp="1"/>
          </p:cNvSpPr>
          <p:nvPr>
            <p:ph type="title"/>
          </p:nvPr>
        </p:nvSpPr>
        <p:spPr>
          <a:xfrm>
            <a:off x="514350" y="-557313"/>
            <a:ext cx="5486400" cy="1814400"/>
          </a:xfrm>
        </p:spPr>
        <p:txBody>
          <a:bodyPr/>
          <a:lstStyle/>
          <a:p>
            <a:r>
              <a:rPr lang="en-US" dirty="0"/>
              <a:t>Today’s Speaker</a:t>
            </a:r>
          </a:p>
        </p:txBody>
      </p:sp>
      <p:pic>
        <p:nvPicPr>
          <p:cNvPr id="5" name="Picture 4" descr="A picture containing person, table, sitting, indoor&#10;&#10;Description automatically generated">
            <a:extLst>
              <a:ext uri="{FF2B5EF4-FFF2-40B4-BE49-F238E27FC236}">
                <a16:creationId xmlns:a16="http://schemas.microsoft.com/office/drawing/2014/main" id="{89E3CAD6-DE7F-2160-51D4-EB94F61FF2C1}"/>
              </a:ext>
            </a:extLst>
          </p:cNvPr>
          <p:cNvPicPr>
            <a:picLocks noChangeAspect="1"/>
          </p:cNvPicPr>
          <p:nvPr/>
        </p:nvPicPr>
        <p:blipFill>
          <a:blip r:embed="rId2"/>
          <a:stretch>
            <a:fillRect/>
          </a:stretch>
        </p:blipFill>
        <p:spPr>
          <a:xfrm>
            <a:off x="294227" y="911069"/>
            <a:ext cx="2747053" cy="1831369"/>
          </a:xfrm>
          <a:prstGeom prst="rect">
            <a:avLst/>
          </a:prstGeom>
        </p:spPr>
      </p:pic>
      <p:sp>
        <p:nvSpPr>
          <p:cNvPr id="6" name="Text Placeholder 3">
            <a:extLst>
              <a:ext uri="{FF2B5EF4-FFF2-40B4-BE49-F238E27FC236}">
                <a16:creationId xmlns:a16="http://schemas.microsoft.com/office/drawing/2014/main" id="{D2E5308B-2F49-0A3B-0BEF-839BC9373D28}"/>
              </a:ext>
            </a:extLst>
          </p:cNvPr>
          <p:cNvSpPr>
            <a:spLocks noGrp="1"/>
          </p:cNvSpPr>
          <p:nvPr>
            <p:ph type="body" idx="2"/>
          </p:nvPr>
        </p:nvSpPr>
        <p:spPr>
          <a:xfrm>
            <a:off x="3831145" y="922498"/>
            <a:ext cx="4680395" cy="3625439"/>
          </a:xfrm>
        </p:spPr>
        <p:txBody>
          <a:bodyPr/>
          <a:lstStyle/>
          <a:p>
            <a:pPr marL="127000" indent="0">
              <a:buNone/>
            </a:pPr>
            <a:r>
              <a:rPr lang="en-US" sz="1200" b="1" dirty="0"/>
              <a:t>Dean Frank, P.E.</a:t>
            </a:r>
          </a:p>
          <a:p>
            <a:pPr marL="127000" indent="0">
              <a:buNone/>
            </a:pPr>
            <a:r>
              <a:rPr lang="en-US" sz="1200" dirty="0"/>
              <a:t>Mr. Frank currently serves as the Executive Director of The NEU Center.  He previously served as NEU Director of Validation and ACI Senior Program Developer and prior to that was the Principal/Consultant for Dean Frank Associates, LLC, Director of Quality &amp; Sustainability Programs at the Precast/Prestressed Concrete Institute (PCI), and Director of Technical Services at the National Precast Concrete Association (NPCA).  </a:t>
            </a:r>
          </a:p>
          <a:p>
            <a:pPr marL="127000" indent="0">
              <a:buNone/>
            </a:pPr>
            <a:endParaRPr lang="en-US" sz="1200" dirty="0"/>
          </a:p>
          <a:p>
            <a:pPr marL="127000" indent="0">
              <a:buNone/>
            </a:pPr>
            <a:r>
              <a:rPr lang="en-US" sz="1200" dirty="0"/>
              <a:t>He has been an active member of related industry committees, including ACI, ASTM International, PCI, and FIB for over 20-years.  He obtained his MS degree in structural engineering from the University of Colorado at Boulder and is a registered Professional Engineer in Colorado and Indiana.</a:t>
            </a:r>
          </a:p>
          <a:p>
            <a:pPr marL="127000" indent="0">
              <a:buNone/>
            </a:pPr>
            <a:endParaRPr lang="en-US" sz="1200" dirty="0"/>
          </a:p>
          <a:p>
            <a:pPr marL="127000" indent="0">
              <a:buNone/>
            </a:pPr>
            <a:endParaRPr lang="en-US" sz="1200" dirty="0"/>
          </a:p>
        </p:txBody>
      </p:sp>
    </p:spTree>
    <p:extLst>
      <p:ext uri="{BB962C8B-B14F-4D97-AF65-F5344CB8AC3E}">
        <p14:creationId xmlns:p14="http://schemas.microsoft.com/office/powerpoint/2010/main" val="148742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6"/>
          <p:cNvSpPr txBox="1">
            <a:spLocks noGrp="1"/>
          </p:cNvSpPr>
          <p:nvPr>
            <p:ph type="subTitle" idx="1"/>
          </p:nvPr>
        </p:nvSpPr>
        <p:spPr>
          <a:xfrm>
            <a:off x="417909" y="566737"/>
            <a:ext cx="8308181" cy="151489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b="1" dirty="0">
                <a:latin typeface="Arial" pitchFamily="34" charset="0"/>
                <a:cs typeface="Arial" pitchFamily="34" charset="0"/>
              </a:rPr>
              <a:t>ABCs of Carbon Neutral Concrete:</a:t>
            </a:r>
            <a:br>
              <a:rPr lang="en-US" sz="3200" b="1" dirty="0">
                <a:latin typeface="Arial" pitchFamily="34" charset="0"/>
                <a:cs typeface="Arial" pitchFamily="34" charset="0"/>
              </a:rPr>
            </a:br>
            <a:r>
              <a:rPr lang="en-US" sz="3200" b="1" dirty="0">
                <a:latin typeface="Arial" pitchFamily="34" charset="0"/>
                <a:cs typeface="Arial" pitchFamily="34" charset="0"/>
              </a:rPr>
              <a:t>LCAs, EPDs, PCRs</a:t>
            </a:r>
            <a:endParaRPr sz="5400" dirty="0"/>
          </a:p>
        </p:txBody>
      </p:sp>
      <p:pic>
        <p:nvPicPr>
          <p:cNvPr id="5" name="Picture 4" descr="A picture containing outdoor, sky, tree, city&#10;&#10;Description automatically generated">
            <a:extLst>
              <a:ext uri="{FF2B5EF4-FFF2-40B4-BE49-F238E27FC236}">
                <a16:creationId xmlns:a16="http://schemas.microsoft.com/office/drawing/2014/main" id="{8BDB0914-41DC-527C-DC4A-13B8F9A586E4}"/>
              </a:ext>
            </a:extLst>
          </p:cNvPr>
          <p:cNvPicPr>
            <a:picLocks noChangeAspect="1"/>
          </p:cNvPicPr>
          <p:nvPr/>
        </p:nvPicPr>
        <p:blipFill>
          <a:blip r:embed="rId3"/>
          <a:stretch>
            <a:fillRect/>
          </a:stretch>
        </p:blipFill>
        <p:spPr>
          <a:xfrm>
            <a:off x="297816" y="1717080"/>
            <a:ext cx="3856673" cy="2859683"/>
          </a:xfrm>
          <a:prstGeom prst="rect">
            <a:avLst/>
          </a:prstGeom>
        </p:spPr>
      </p:pic>
      <p:sp>
        <p:nvSpPr>
          <p:cNvPr id="7" name="Title 1">
            <a:extLst>
              <a:ext uri="{FF2B5EF4-FFF2-40B4-BE49-F238E27FC236}">
                <a16:creationId xmlns:a16="http://schemas.microsoft.com/office/drawing/2014/main" id="{695A1F20-6F3E-DF10-D139-D87A4BBB1AFC}"/>
              </a:ext>
            </a:extLst>
          </p:cNvPr>
          <p:cNvSpPr txBox="1">
            <a:spLocks/>
          </p:cNvSpPr>
          <p:nvPr/>
        </p:nvSpPr>
        <p:spPr>
          <a:xfrm>
            <a:off x="4989512" y="2081627"/>
            <a:ext cx="2790508" cy="1134013"/>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dirty="0">
                <a:ea typeface="ＭＳ Ｐゴシック" pitchFamily="-110" charset="-128"/>
              </a:rPr>
              <a:t>Dean Frank, P.E.</a:t>
            </a:r>
          </a:p>
          <a:p>
            <a:r>
              <a:rPr lang="en-US" sz="1800" b="0" dirty="0">
                <a:ea typeface="ＭＳ Ｐゴシック" pitchFamily="-110" charset="-128"/>
              </a:rPr>
              <a:t>NEU Executive Director</a:t>
            </a:r>
          </a:p>
          <a:p>
            <a:endParaRPr lang="en-US" sz="1800" b="0" dirty="0">
              <a:ea typeface="ＭＳ Ｐゴシック" pitchFamily="-110" charset="-128"/>
            </a:endParaRPr>
          </a:p>
          <a:p>
            <a:r>
              <a:rPr lang="en-US" sz="1800" b="0" dirty="0">
                <a:ea typeface="ＭＳ Ｐゴシック" pitchFamily="-110" charset="-128"/>
              </a:rPr>
              <a:t>December 15, 2022</a:t>
            </a:r>
          </a:p>
        </p:txBody>
      </p:sp>
      <p:sp>
        <p:nvSpPr>
          <p:cNvPr id="2" name="Title 1">
            <a:extLst>
              <a:ext uri="{FF2B5EF4-FFF2-40B4-BE49-F238E27FC236}">
                <a16:creationId xmlns:a16="http://schemas.microsoft.com/office/drawing/2014/main" id="{D93ABFCB-053F-8CCF-CD8D-C538F530838B}"/>
              </a:ext>
            </a:extLst>
          </p:cNvPr>
          <p:cNvSpPr txBox="1">
            <a:spLocks/>
          </p:cNvSpPr>
          <p:nvPr/>
        </p:nvSpPr>
        <p:spPr>
          <a:xfrm>
            <a:off x="191960" y="4516228"/>
            <a:ext cx="3038920" cy="85215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Franklin Gothic Medium" panose="020B0603020102020204" pitchFamily="34" charset="0"/>
                <a:ea typeface="Roboto Slab"/>
                <a:cs typeface="Roboto Slab"/>
                <a:sym typeface="Roboto Slab"/>
              </a:defRPr>
            </a:lvl1pPr>
            <a:lvl2pPr marR="0" lvl="1"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2pPr>
            <a:lvl3pPr marR="0" lvl="2"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3pPr>
            <a:lvl4pPr marR="0" lvl="3"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4pPr>
            <a:lvl5pPr marR="0" lvl="4"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5pPr>
            <a:lvl6pPr marR="0" lvl="5"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6pPr>
            <a:lvl7pPr marR="0" lvl="6"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7pPr>
            <a:lvl8pPr marR="0" lvl="7"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8pPr>
            <a:lvl9pPr marR="0" lvl="8" algn="l" rtl="0">
              <a:lnSpc>
                <a:spcPct val="9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9pPr>
          </a:lstStyle>
          <a:p>
            <a:r>
              <a:rPr lang="en-US" sz="1800" b="0" dirty="0">
                <a:solidFill>
                  <a:srgbClr val="0E4681"/>
                </a:solidFill>
                <a:ea typeface="ＭＳ Ｐゴシック" pitchFamily="-110" charset="-128"/>
              </a:rPr>
              <a:t>www.neuconcrete.org</a:t>
            </a:r>
            <a:endParaRPr lang="en-US" sz="1600" b="0" dirty="0">
              <a:solidFill>
                <a:srgbClr val="0E4681"/>
              </a:solidFill>
              <a:ea typeface="ＭＳ Ｐゴシック" pitchFamily="-110" charset="-128"/>
            </a:endParaRPr>
          </a:p>
        </p:txBody>
      </p:sp>
    </p:spTree>
    <p:extLst>
      <p:ext uri="{BB962C8B-B14F-4D97-AF65-F5344CB8AC3E}">
        <p14:creationId xmlns:p14="http://schemas.microsoft.com/office/powerpoint/2010/main" val="174005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Rectangle 1">
            <a:extLst>
              <a:ext uri="{FF2B5EF4-FFF2-40B4-BE49-F238E27FC236}">
                <a16:creationId xmlns:a16="http://schemas.microsoft.com/office/drawing/2014/main" id="{93B78942-FF9B-B66C-41E0-44DAA0A71EFB}"/>
              </a:ext>
            </a:extLst>
          </p:cNvPr>
          <p:cNvSpPr/>
          <p:nvPr/>
        </p:nvSpPr>
        <p:spPr>
          <a:xfrm>
            <a:off x="-68826" y="1772831"/>
            <a:ext cx="9311149" cy="1747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9D31AB-AAAA-25FA-FDB5-815838FA32A3}"/>
              </a:ext>
            </a:extLst>
          </p:cNvPr>
          <p:cNvSpPr>
            <a:spLocks noGrp="1"/>
          </p:cNvSpPr>
          <p:nvPr>
            <p:ph type="body" idx="1"/>
          </p:nvPr>
        </p:nvSpPr>
        <p:spPr>
          <a:xfrm>
            <a:off x="371168" y="1971437"/>
            <a:ext cx="8165690" cy="2793852"/>
          </a:xfrm>
        </p:spPr>
        <p:txBody>
          <a:bodyPr/>
          <a:lstStyle/>
          <a:p>
            <a:r>
              <a:rPr lang="en-US" dirty="0">
                <a:latin typeface="Calibri" panose="020F0502020204030204" pitchFamily="34" charset="0"/>
                <a:cs typeface="Calibri" panose="020F0502020204030204" pitchFamily="34" charset="0"/>
              </a:rPr>
              <a:t>The term Carbon represents CO</a:t>
            </a:r>
            <a:r>
              <a:rPr lang="en-US" baseline="-25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released into the atmosphere. </a:t>
            </a:r>
          </a:p>
          <a:p>
            <a:r>
              <a:rPr lang="en-US" dirty="0">
                <a:latin typeface="Calibri" panose="020F0502020204030204" pitchFamily="34" charset="0"/>
                <a:cs typeface="Calibri" panose="020F0502020204030204" pitchFamily="34" charset="0"/>
              </a:rPr>
              <a:t>Carbon Neutral: balancing carbon emissions with the absorption of carbon from the atmosphere through carbon sequestration, offsets, or sinks </a:t>
            </a:r>
          </a:p>
          <a:p>
            <a:pPr lvl="1"/>
            <a:r>
              <a:rPr lang="en-US" dirty="0">
                <a:latin typeface="Calibri" panose="020F0502020204030204" pitchFamily="34" charset="0"/>
                <a:cs typeface="Calibri" panose="020F0502020204030204" pitchFamily="34" charset="0"/>
              </a:rPr>
              <a:t>Soil, forests, oceans (~9.5-11 GT )</a:t>
            </a:r>
          </a:p>
          <a:p>
            <a:pPr lvl="1"/>
            <a:r>
              <a:rPr lang="en-US" dirty="0">
                <a:latin typeface="Calibri" panose="020F0502020204030204" pitchFamily="34" charset="0"/>
                <a:cs typeface="Calibri" panose="020F0502020204030204" pitchFamily="34" charset="0"/>
              </a:rPr>
              <a:t>Concrete</a:t>
            </a:r>
          </a:p>
          <a:p>
            <a:pPr lvl="1"/>
            <a:endParaRPr lang="en-US" sz="1400" dirty="0"/>
          </a:p>
          <a:p>
            <a:pPr lvl="1"/>
            <a:endParaRPr lang="en-US" sz="1400" dirty="0"/>
          </a:p>
          <a:p>
            <a:pPr lvl="1"/>
            <a:endParaRPr lang="en-US" sz="1400" dirty="0"/>
          </a:p>
        </p:txBody>
      </p:sp>
      <p:sp>
        <p:nvSpPr>
          <p:cNvPr id="4" name="Rectangle 3">
            <a:extLst>
              <a:ext uri="{FF2B5EF4-FFF2-40B4-BE49-F238E27FC236}">
                <a16:creationId xmlns:a16="http://schemas.microsoft.com/office/drawing/2014/main" id="{6B243CBD-94E9-4E8E-DC72-FB245A8AB177}"/>
              </a:ext>
            </a:extLst>
          </p:cNvPr>
          <p:cNvSpPr/>
          <p:nvPr/>
        </p:nvSpPr>
        <p:spPr>
          <a:xfrm>
            <a:off x="207128" y="485031"/>
            <a:ext cx="3964208" cy="1065806"/>
          </a:xfrm>
          <a:prstGeom prst="rect">
            <a:avLst/>
          </a:prstGeom>
          <a:solidFill>
            <a:srgbClr val="A6D68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buClrTx/>
              <a:defRPr/>
            </a:pPr>
            <a:endParaRPr lang="en-US" kern="1200">
              <a:solidFill>
                <a:srgbClr val="FFFFFF"/>
              </a:solidFill>
              <a:latin typeface="Arial"/>
            </a:endParaRPr>
          </a:p>
        </p:txBody>
      </p:sp>
      <p:sp>
        <p:nvSpPr>
          <p:cNvPr id="217" name="Google Shape;217;p22"/>
          <p:cNvSpPr txBox="1">
            <a:spLocks noGrp="1"/>
          </p:cNvSpPr>
          <p:nvPr>
            <p:ph type="title"/>
          </p:nvPr>
        </p:nvSpPr>
        <p:spPr>
          <a:xfrm>
            <a:off x="371168" y="1017934"/>
            <a:ext cx="4114800" cy="420600"/>
          </a:xfrm>
        </p:spPr>
        <p:txBody>
          <a:bodyPr/>
          <a:lstStyle/>
          <a:p>
            <a:pPr lvl="0"/>
            <a:r>
              <a:rPr lang="en-US" sz="3200"/>
              <a:t>What do we mean by Carbon Neutrality? </a:t>
            </a:r>
          </a:p>
        </p:txBody>
      </p:sp>
    </p:spTree>
    <p:extLst>
      <p:ext uri="{BB962C8B-B14F-4D97-AF65-F5344CB8AC3E}">
        <p14:creationId xmlns:p14="http://schemas.microsoft.com/office/powerpoint/2010/main" val="4291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Rectangle 1">
            <a:extLst>
              <a:ext uri="{FF2B5EF4-FFF2-40B4-BE49-F238E27FC236}">
                <a16:creationId xmlns:a16="http://schemas.microsoft.com/office/drawing/2014/main" id="{93B78942-FF9B-B66C-41E0-44DAA0A71EFB}"/>
              </a:ext>
            </a:extLst>
          </p:cNvPr>
          <p:cNvSpPr/>
          <p:nvPr/>
        </p:nvSpPr>
        <p:spPr>
          <a:xfrm>
            <a:off x="-68826" y="1772831"/>
            <a:ext cx="9311149" cy="1747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9D31AB-AAAA-25FA-FDB5-815838FA32A3}"/>
              </a:ext>
            </a:extLst>
          </p:cNvPr>
          <p:cNvSpPr>
            <a:spLocks noGrp="1"/>
          </p:cNvSpPr>
          <p:nvPr>
            <p:ph type="body" idx="1"/>
          </p:nvPr>
        </p:nvSpPr>
        <p:spPr>
          <a:xfrm>
            <a:off x="403123" y="2380111"/>
            <a:ext cx="8165690" cy="2118900"/>
          </a:xfrm>
        </p:spPr>
        <p:txBody>
          <a:bodyPr/>
          <a:lstStyle/>
          <a:p>
            <a:r>
              <a:rPr lang="en-US" dirty="0">
                <a:latin typeface="Calibri" panose="020F0502020204030204" pitchFamily="34" charset="0"/>
                <a:cs typeface="Calibri" panose="020F0502020204030204" pitchFamily="34" charset="0"/>
              </a:rPr>
              <a:t>Carbon reduction is necessary to reach neutrality</a:t>
            </a:r>
          </a:p>
          <a:p>
            <a:r>
              <a:rPr lang="en-US" dirty="0">
                <a:latin typeface="Calibri" panose="020F0502020204030204" pitchFamily="34" charset="0"/>
                <a:cs typeface="Calibri" panose="020F0502020204030204" pitchFamily="34" charset="0"/>
              </a:rPr>
              <a:t>Carbon offsetting from emissions made in one sector and reducing them elsewhere</a:t>
            </a:r>
          </a:p>
          <a:p>
            <a:pPr lvl="1"/>
            <a:r>
              <a:rPr lang="en-US" dirty="0">
                <a:latin typeface="Calibri" panose="020F0502020204030204" pitchFamily="34" charset="0"/>
                <a:cs typeface="Calibri" panose="020F0502020204030204" pitchFamily="34" charset="0"/>
              </a:rPr>
              <a:t>Renewable energy, energy efficiency, lower carbon technologies</a:t>
            </a:r>
          </a:p>
          <a:p>
            <a:r>
              <a:rPr lang="en-US" dirty="0">
                <a:latin typeface="Calibri" panose="020F0502020204030204" pitchFamily="34" charset="0"/>
                <a:cs typeface="Calibri" panose="020F0502020204030204" pitchFamily="34" charset="0"/>
              </a:rPr>
              <a:t>GOAL: </a:t>
            </a:r>
            <a:r>
              <a:rPr lang="en-US" b="1" dirty="0">
                <a:solidFill>
                  <a:srgbClr val="92D050"/>
                </a:solidFill>
                <a:latin typeface="Calibri" panose="020F0502020204030204" pitchFamily="34" charset="0"/>
                <a:cs typeface="Calibri" panose="020F0502020204030204" pitchFamily="34" charset="0"/>
              </a:rPr>
              <a:t>Net Zero </a:t>
            </a:r>
            <a:r>
              <a:rPr lang="en-US" dirty="0">
                <a:latin typeface="Calibri" panose="020F0502020204030204" pitchFamily="34" charset="0"/>
                <a:cs typeface="Calibri" panose="020F0502020204030204" pitchFamily="34" charset="0"/>
              </a:rPr>
              <a:t>or zero emissions</a:t>
            </a:r>
          </a:p>
          <a:p>
            <a:pPr lvl="1"/>
            <a:endParaRPr lang="en-US" sz="1400" dirty="0"/>
          </a:p>
          <a:p>
            <a:pPr lvl="1"/>
            <a:endParaRPr lang="en-US" sz="1400" dirty="0"/>
          </a:p>
          <a:p>
            <a:pPr lvl="1"/>
            <a:endParaRPr lang="en-US" sz="1400" dirty="0"/>
          </a:p>
        </p:txBody>
      </p:sp>
      <p:sp>
        <p:nvSpPr>
          <p:cNvPr id="4" name="Rectangle 3">
            <a:extLst>
              <a:ext uri="{FF2B5EF4-FFF2-40B4-BE49-F238E27FC236}">
                <a16:creationId xmlns:a16="http://schemas.microsoft.com/office/drawing/2014/main" id="{6B243CBD-94E9-4E8E-DC72-FB245A8AB177}"/>
              </a:ext>
            </a:extLst>
          </p:cNvPr>
          <p:cNvSpPr/>
          <p:nvPr/>
        </p:nvSpPr>
        <p:spPr>
          <a:xfrm>
            <a:off x="207128" y="485031"/>
            <a:ext cx="3964208" cy="1065806"/>
          </a:xfrm>
          <a:prstGeom prst="rect">
            <a:avLst/>
          </a:prstGeom>
          <a:solidFill>
            <a:srgbClr val="A6D68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buClrTx/>
              <a:defRPr/>
            </a:pPr>
            <a:endParaRPr lang="en-US" kern="1200">
              <a:solidFill>
                <a:srgbClr val="FFFFFF"/>
              </a:solidFill>
              <a:latin typeface="Arial"/>
            </a:endParaRPr>
          </a:p>
        </p:txBody>
      </p:sp>
      <p:sp>
        <p:nvSpPr>
          <p:cNvPr id="217" name="Google Shape;217;p22"/>
          <p:cNvSpPr txBox="1">
            <a:spLocks noGrp="1"/>
          </p:cNvSpPr>
          <p:nvPr>
            <p:ph type="title"/>
          </p:nvPr>
        </p:nvSpPr>
        <p:spPr>
          <a:xfrm>
            <a:off x="371168" y="1017934"/>
            <a:ext cx="4114800" cy="420600"/>
          </a:xfrm>
        </p:spPr>
        <p:txBody>
          <a:bodyPr/>
          <a:lstStyle/>
          <a:p>
            <a:pPr lvl="0"/>
            <a:r>
              <a:rPr lang="en-US" sz="3200"/>
              <a:t>What do we mean by Carbon Neutrality? </a:t>
            </a:r>
          </a:p>
        </p:txBody>
      </p:sp>
    </p:spTree>
    <p:extLst>
      <p:ext uri="{BB962C8B-B14F-4D97-AF65-F5344CB8AC3E}">
        <p14:creationId xmlns:p14="http://schemas.microsoft.com/office/powerpoint/2010/main" val="16669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Rectangle 1">
            <a:extLst>
              <a:ext uri="{FF2B5EF4-FFF2-40B4-BE49-F238E27FC236}">
                <a16:creationId xmlns:a16="http://schemas.microsoft.com/office/drawing/2014/main" id="{93B78942-FF9B-B66C-41E0-44DAA0A71EFB}"/>
              </a:ext>
            </a:extLst>
          </p:cNvPr>
          <p:cNvSpPr/>
          <p:nvPr/>
        </p:nvSpPr>
        <p:spPr>
          <a:xfrm>
            <a:off x="1" y="1341691"/>
            <a:ext cx="9144000" cy="2178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B243CBD-94E9-4E8E-DC72-FB245A8AB177}"/>
              </a:ext>
            </a:extLst>
          </p:cNvPr>
          <p:cNvSpPr/>
          <p:nvPr/>
        </p:nvSpPr>
        <p:spPr>
          <a:xfrm>
            <a:off x="96032" y="117970"/>
            <a:ext cx="5427690" cy="1065806"/>
          </a:xfrm>
          <a:prstGeom prst="rect">
            <a:avLst/>
          </a:prstGeom>
          <a:solidFill>
            <a:srgbClr val="A6D68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buClrTx/>
              <a:defRPr/>
            </a:pPr>
            <a:endParaRPr lang="en-US" kern="1200">
              <a:solidFill>
                <a:srgbClr val="FFFFFF"/>
              </a:solidFill>
              <a:latin typeface="Arial"/>
            </a:endParaRPr>
          </a:p>
        </p:txBody>
      </p:sp>
      <p:sp>
        <p:nvSpPr>
          <p:cNvPr id="217" name="Google Shape;217;p22"/>
          <p:cNvSpPr txBox="1">
            <a:spLocks noGrp="1"/>
          </p:cNvSpPr>
          <p:nvPr>
            <p:ph type="title"/>
          </p:nvPr>
        </p:nvSpPr>
        <p:spPr>
          <a:xfrm>
            <a:off x="208798" y="149278"/>
            <a:ext cx="5576182" cy="970221"/>
          </a:xfrm>
        </p:spPr>
        <p:txBody>
          <a:bodyPr/>
          <a:lstStyle/>
          <a:p>
            <a:pPr lvl="0"/>
            <a:r>
              <a:rPr lang="en-US" sz="3200" dirty="0"/>
              <a:t>Carbon Neutral:</a:t>
            </a:r>
            <a:br>
              <a:rPr lang="en-US" sz="3200" dirty="0"/>
            </a:br>
            <a:r>
              <a:rPr lang="en-US" sz="3200" dirty="0"/>
              <a:t>Portland cement examples</a:t>
            </a:r>
          </a:p>
        </p:txBody>
      </p:sp>
      <p:pic>
        <p:nvPicPr>
          <p:cNvPr id="5" name="Picture 4">
            <a:extLst>
              <a:ext uri="{FF2B5EF4-FFF2-40B4-BE49-F238E27FC236}">
                <a16:creationId xmlns:a16="http://schemas.microsoft.com/office/drawing/2014/main" id="{367B02C8-BB9D-A51E-D55A-5D9D08BB0C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772" y="1405968"/>
            <a:ext cx="5809640" cy="3473681"/>
          </a:xfrm>
          <a:prstGeom prst="rect">
            <a:avLst/>
          </a:prstGeom>
        </p:spPr>
      </p:pic>
      <p:sp>
        <p:nvSpPr>
          <p:cNvPr id="3" name="TextBox 2">
            <a:extLst>
              <a:ext uri="{FF2B5EF4-FFF2-40B4-BE49-F238E27FC236}">
                <a16:creationId xmlns:a16="http://schemas.microsoft.com/office/drawing/2014/main" id="{26DB4787-6EA3-C6B7-C76C-FB29B1A846C8}"/>
              </a:ext>
            </a:extLst>
          </p:cNvPr>
          <p:cNvSpPr txBox="1"/>
          <p:nvPr/>
        </p:nvSpPr>
        <p:spPr>
          <a:xfrm>
            <a:off x="4441441" y="2317036"/>
            <a:ext cx="2379177" cy="307777"/>
          </a:xfrm>
          <a:prstGeom prst="rect">
            <a:avLst/>
          </a:prstGeom>
          <a:noFill/>
        </p:spPr>
        <p:txBody>
          <a:bodyPr wrap="none" rtlCol="0">
            <a:spAutoFit/>
          </a:bodyPr>
          <a:lstStyle/>
          <a:p>
            <a:r>
              <a:rPr lang="en-US" dirty="0"/>
              <a:t>CS = Carbon Sequestration</a:t>
            </a:r>
          </a:p>
        </p:txBody>
      </p:sp>
    </p:spTree>
    <p:extLst>
      <p:ext uri="{BB962C8B-B14F-4D97-AF65-F5344CB8AC3E}">
        <p14:creationId xmlns:p14="http://schemas.microsoft.com/office/powerpoint/2010/main" val="14784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 ppt template - updated 062222.potx  -  Read-Only" id="{DDB92AC9-EB17-430F-8B75-C6383CAF6983}" vid="{32246F96-ACE0-4774-8413-C67723247222}"/>
    </a:ext>
  </a:extLst>
</a:theme>
</file>

<file path=ppt/theme/theme2.xml><?xml version="1.0" encoding="utf-8"?>
<a:theme xmlns:a="http://schemas.openxmlformats.org/drawingml/2006/main" name="1_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 ppt template - updated 062222.potx" id="{3B53351F-2D45-4FCC-9B5C-AB78E687DD3B}" vid="{4E61E0BD-4DE3-4B37-8E27-7B9DBB6FD7F3}"/>
    </a:ext>
  </a:extLst>
</a:theme>
</file>

<file path=ppt/theme/theme3.xml><?xml version="1.0" encoding="utf-8"?>
<a:theme xmlns:a="http://schemas.openxmlformats.org/drawingml/2006/main" name="5_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ff Meeting 7.25.potx" id="{1CC8959B-718B-4940-8AC9-1268E70DDEF6}" vid="{57EDAC33-29B7-4C72-BBBF-601CC8C2547C}"/>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c13ff9-004e-48ef-9e15-c7a8e88d5969" xsi:nil="true"/>
    <lcf76f155ced4ddcb4097134ff3c332f xmlns="4afed4bf-a175-4c67-8803-c58f62288c5a">
      <Terms xmlns="http://schemas.microsoft.com/office/infopath/2007/PartnerControls"/>
    </lcf76f155ced4ddcb4097134ff3c332f>
    <SharedWithUsers xmlns="43c13ff9-004e-48ef-9e15-c7a8e88d5969">
      <UserInfo>
        <DisplayName>Kari A. Moosmann</DisplayName>
        <AccountId>99</AccountId>
        <AccountType/>
      </UserInfo>
      <UserInfo>
        <DisplayName>Lindsay E. M. Chelf</DisplayName>
        <AccountId>135</AccountId>
        <AccountType/>
      </UserInfo>
      <UserInfo>
        <DisplayName>Kelly D. Dudley</DisplayName>
        <AccountId>86</AccountId>
        <AccountType/>
      </UserInfo>
      <UserInfo>
        <DisplayName>Sureka Sumanasooriya</DisplayName>
        <AccountId>87</AccountId>
        <AccountType/>
      </UserInfo>
      <UserInfo>
        <DisplayName>Andrea J. Schokker</DisplayName>
        <AccountId>32</AccountId>
        <AccountType/>
      </UserInfo>
      <UserInfo>
        <DisplayName>Dean A. Frank</DisplayName>
        <AccountId>158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18BC61A92C654C9A5A3F64F4A8827C" ma:contentTypeVersion="15" ma:contentTypeDescription="Create a new document." ma:contentTypeScope="" ma:versionID="68d2917fb7ed397fa1e5cac80c1256ba">
  <xsd:schema xmlns:xsd="http://www.w3.org/2001/XMLSchema" xmlns:xs="http://www.w3.org/2001/XMLSchema" xmlns:p="http://schemas.microsoft.com/office/2006/metadata/properties" xmlns:ns2="4afed4bf-a175-4c67-8803-c58f62288c5a" xmlns:ns3="43c13ff9-004e-48ef-9e15-c7a8e88d5969" targetNamespace="http://schemas.microsoft.com/office/2006/metadata/properties" ma:root="true" ma:fieldsID="8de1801ff906bde2456ea31106b1acc7" ns2:_="" ns3:_="">
    <xsd:import namespace="4afed4bf-a175-4c67-8803-c58f62288c5a"/>
    <xsd:import namespace="43c13ff9-004e-48ef-9e15-c7a8e88d59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ed4bf-a175-4c67-8803-c58f62288c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37e248a-833c-4064-8741-97d52dfc767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c13ff9-004e-48ef-9e15-c7a8e88d59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0fae3cb-79cf-4001-8aea-e4cbd1d55dcb}" ma:internalName="TaxCatchAll" ma:showField="CatchAllData" ma:web="43c13ff9-004e-48ef-9e15-c7a8e88d59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8EBA3-B315-4614-A4B8-852A0DEE5A54}">
  <ds:schemaRefs>
    <ds:schemaRef ds:uri="http://schemas.openxmlformats.org/package/2006/metadata/core-properties"/>
    <ds:schemaRef ds:uri="43c13ff9-004e-48ef-9e15-c7a8e88d5969"/>
    <ds:schemaRef ds:uri="http://purl.org/dc/terms/"/>
    <ds:schemaRef ds:uri="http://schemas.microsoft.com/office/2006/documentManagement/types"/>
    <ds:schemaRef ds:uri="http://purl.org/dc/dcmitype/"/>
    <ds:schemaRef ds:uri="http://schemas.microsoft.com/office/2006/metadata/properties"/>
    <ds:schemaRef ds:uri="http://purl.org/dc/elements/1.1/"/>
    <ds:schemaRef ds:uri="4afed4bf-a175-4c67-8803-c58f62288c5a"/>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5FC1E7F-778B-4E64-955B-821F047FFEC6}">
  <ds:schemaRefs>
    <ds:schemaRef ds:uri="http://schemas.microsoft.com/sharepoint/v3/contenttype/forms"/>
  </ds:schemaRefs>
</ds:datastoreItem>
</file>

<file path=customXml/itemProps3.xml><?xml version="1.0" encoding="utf-8"?>
<ds:datastoreItem xmlns:ds="http://schemas.openxmlformats.org/officeDocument/2006/customXml" ds:itemID="{6A8040F9-7014-41E6-84A6-EEFD972EF149}">
  <ds:schemaRefs>
    <ds:schemaRef ds:uri="43c13ff9-004e-48ef-9e15-c7a8e88d5969"/>
    <ds:schemaRef ds:uri="4afed4bf-a175-4c67-8803-c58f62288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1828</TotalTime>
  <Words>3536</Words>
  <Application>Microsoft Office PowerPoint</Application>
  <PresentationFormat>On-screen Show (16:9)</PresentationFormat>
  <Paragraphs>339</Paragraphs>
  <Slides>42</Slides>
  <Notes>40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42</vt:i4>
      </vt:variant>
    </vt:vector>
  </HeadingPairs>
  <TitlesOfParts>
    <vt:vector size="55" baseType="lpstr">
      <vt:lpstr>FuturaT-Book</vt:lpstr>
      <vt:lpstr>Arial</vt:lpstr>
      <vt:lpstr>Times New Roman</vt:lpstr>
      <vt:lpstr>Arial Narrow</vt:lpstr>
      <vt:lpstr>Franklin Gothic Medium</vt:lpstr>
      <vt:lpstr>Calibri</vt:lpstr>
      <vt:lpstr>Chivo</vt:lpstr>
      <vt:lpstr>Roboto Slab</vt:lpstr>
      <vt:lpstr>Source Sans Pro Web</vt:lpstr>
      <vt:lpstr>Macmorris template</vt:lpstr>
      <vt:lpstr>1_Macmorris template</vt:lpstr>
      <vt:lpstr>5_Macmorris template</vt:lpstr>
      <vt:lpstr>3_Macmorris template</vt:lpstr>
      <vt:lpstr>PowerPoint Presentation</vt:lpstr>
      <vt:lpstr>Presentation Notes</vt:lpstr>
      <vt:lpstr>Disclaimer</vt:lpstr>
      <vt:lpstr>Learning Objectives</vt:lpstr>
      <vt:lpstr>Today’s Speaker</vt:lpstr>
      <vt:lpstr>PowerPoint Presentation</vt:lpstr>
      <vt:lpstr>What do we mean by Carbon Neutrality? </vt:lpstr>
      <vt:lpstr>What do we mean by Carbon Neutrality? </vt:lpstr>
      <vt:lpstr>Carbon Neutral: Portland cement examples</vt:lpstr>
      <vt:lpstr>Why Focus on  Carbon? </vt:lpstr>
      <vt:lpstr>Why Focus on  Carbon? </vt:lpstr>
      <vt:lpstr>Definitions</vt:lpstr>
      <vt:lpstr>Definitions</vt:lpstr>
      <vt:lpstr>Common Tools and Their Acronyms</vt:lpstr>
      <vt:lpstr>What is an LCA?</vt:lpstr>
      <vt:lpstr>What is an LCA?</vt:lpstr>
      <vt:lpstr>What is an LCA?</vt:lpstr>
      <vt:lpstr>What is an LCA?</vt:lpstr>
      <vt:lpstr>What is an LCA?</vt:lpstr>
      <vt:lpstr>What is an LCA?</vt:lpstr>
      <vt:lpstr>What is an LCA?</vt:lpstr>
      <vt:lpstr>What is an LCA?</vt:lpstr>
      <vt:lpstr>What is an LCA?</vt:lpstr>
      <vt:lpstr>PowerPoint Presentation</vt:lpstr>
      <vt:lpstr>What is an LCA?</vt:lpstr>
      <vt:lpstr>What is an LCA?</vt:lpstr>
      <vt:lpstr>What is an EPD?</vt:lpstr>
      <vt:lpstr>What is an EPD?</vt:lpstr>
      <vt:lpstr>What is a PCR?</vt:lpstr>
      <vt:lpstr>What is a PCR?</vt:lpstr>
      <vt:lpstr>What is a PCR?</vt:lpstr>
      <vt:lpstr>What is a PCR?</vt:lpstr>
      <vt:lpstr>How do these things relate to each other?</vt:lpstr>
      <vt:lpstr>Concrete PCR</vt:lpstr>
      <vt:lpstr>Precast Concrete PCR</vt:lpstr>
      <vt:lpstr>Precast Concrete EPDs</vt:lpstr>
      <vt:lpstr>Learning Objectives Revisited</vt:lpstr>
      <vt:lpstr>Vision</vt:lpstr>
      <vt:lpstr>ACI Center of Excellence for Carbon-Neutral Concrete</vt:lpstr>
      <vt:lpstr>NEU Team</vt:lpstr>
      <vt:lpstr>NEU Validation Program (Upcoming Webinar)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E. M. Chelf</dc:creator>
  <cp:lastModifiedBy>Dean A. Frank</cp:lastModifiedBy>
  <cp:revision>14</cp:revision>
  <dcterms:modified xsi:type="dcterms:W3CDTF">2022-12-15T17:54:22Z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0x010100D918BC61A92C654C9A5A3F64F4A8827C</vt:lpwstr>
  </property>
  <property fmtid="{D5CDD505-2E9C-101B-9397-08002B2CF9AE}" pid="3" name="MediaServiceImageTags">
    <vt:lpwstr/>
  </property>
</Properties>
</file>